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1"/>
  </p:notesMasterIdLst>
  <p:sldIdLst>
    <p:sldId id="259" r:id="rId3"/>
    <p:sldId id="323" r:id="rId4"/>
    <p:sldId id="319" r:id="rId5"/>
    <p:sldId id="336" r:id="rId6"/>
    <p:sldId id="337" r:id="rId7"/>
    <p:sldId id="339" r:id="rId8"/>
    <p:sldId id="327" r:id="rId9"/>
    <p:sldId id="338" r:id="rId1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76DE0A-2CEB-49BA-B40F-1990BB22C3EA}">
          <p14:sldIdLst>
            <p14:sldId id="259"/>
            <p14:sldId id="323"/>
            <p14:sldId id="319"/>
            <p14:sldId id="336"/>
            <p14:sldId id="337"/>
            <p14:sldId id="339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0ECC7-CC5F-4A06-8EF8-3F2F181217F1}" v="13" dt="2022-11-16T22:37:27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4"/>
  </p:normalViewPr>
  <p:slideViewPr>
    <p:cSldViewPr snapToGrid="0" snapToObjects="1">
      <p:cViewPr varScale="1">
        <p:scale>
          <a:sx n="85" d="100"/>
          <a:sy n="85" d="100"/>
        </p:scale>
        <p:origin x="204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EDU ONYEKA" userId="8d524f28b8273e25" providerId="LiveId" clId="{77FD67FE-4463-41E6-B5F0-3A7D9D15B41C}"/>
    <pc:docChg chg="custSel addSld delSld modSld modSection">
      <pc:chgData name="CHINEDU ONYEKA" userId="8d524f28b8273e25" providerId="LiveId" clId="{77FD67FE-4463-41E6-B5F0-3A7D9D15B41C}" dt="2022-02-18T04:05:12.303" v="1798" actId="20577"/>
      <pc:docMkLst>
        <pc:docMk/>
      </pc:docMkLst>
      <pc:sldChg chg="modSp mod">
        <pc:chgData name="CHINEDU ONYEKA" userId="8d524f28b8273e25" providerId="LiveId" clId="{77FD67FE-4463-41E6-B5F0-3A7D9D15B41C}" dt="2022-02-18T00:13:16.724" v="12" actId="20577"/>
        <pc:sldMkLst>
          <pc:docMk/>
          <pc:sldMk cId="2779978892" sldId="259"/>
        </pc:sldMkLst>
        <pc:spChg chg="mod">
          <ac:chgData name="CHINEDU ONYEKA" userId="8d524f28b8273e25" providerId="LiveId" clId="{77FD67FE-4463-41E6-B5F0-3A7D9D15B41C}" dt="2022-02-18T00:13:16.724" v="12" actId="20577"/>
          <ac:spMkLst>
            <pc:docMk/>
            <pc:sldMk cId="2779978892" sldId="259"/>
            <ac:spMk id="3" creationId="{84B1B6E0-7336-48E4-A4BC-19BFDB8A25AE}"/>
          </ac:spMkLst>
        </pc:spChg>
      </pc:sldChg>
      <pc:sldChg chg="addSp delSp modSp mod">
        <pc:chgData name="CHINEDU ONYEKA" userId="8d524f28b8273e25" providerId="LiveId" clId="{77FD67FE-4463-41E6-B5F0-3A7D9D15B41C}" dt="2022-02-18T00:52:14.030" v="726" actId="20577"/>
        <pc:sldMkLst>
          <pc:docMk/>
          <pc:sldMk cId="2912370924" sldId="319"/>
        </pc:sldMkLst>
        <pc:spChg chg="mod">
          <ac:chgData name="CHINEDU ONYEKA" userId="8d524f28b8273e25" providerId="LiveId" clId="{77FD67FE-4463-41E6-B5F0-3A7D9D15B41C}" dt="2022-02-18T00:27:16.127" v="198" actId="20577"/>
          <ac:spMkLst>
            <pc:docMk/>
            <pc:sldMk cId="2912370924" sldId="319"/>
            <ac:spMk id="2" creationId="{E4E74FED-36BB-4F34-BDEE-B97136CAB5CD}"/>
          </ac:spMkLst>
        </pc:spChg>
        <pc:spChg chg="mod">
          <ac:chgData name="CHINEDU ONYEKA" userId="8d524f28b8273e25" providerId="LiveId" clId="{77FD67FE-4463-41E6-B5F0-3A7D9D15B41C}" dt="2022-02-18T00:52:14.030" v="726" actId="20577"/>
          <ac:spMkLst>
            <pc:docMk/>
            <pc:sldMk cId="2912370924" sldId="319"/>
            <ac:spMk id="12" creationId="{4C55DAAC-BD15-4B22-AB3B-C6D9FAB14890}"/>
          </ac:spMkLst>
        </pc:spChg>
        <pc:picChg chg="add mod">
          <ac:chgData name="CHINEDU ONYEKA" userId="8d524f28b8273e25" providerId="LiveId" clId="{77FD67FE-4463-41E6-B5F0-3A7D9D15B41C}" dt="2022-02-18T00:28:17.309" v="205" actId="1076"/>
          <ac:picMkLst>
            <pc:docMk/>
            <pc:sldMk cId="2912370924" sldId="319"/>
            <ac:picMk id="4" creationId="{3C79B6D9-3EB1-4EAD-A8FE-7DB2C4959319}"/>
          </ac:picMkLst>
        </pc:picChg>
        <pc:picChg chg="del">
          <ac:chgData name="CHINEDU ONYEKA" userId="8d524f28b8273e25" providerId="LiveId" clId="{77FD67FE-4463-41E6-B5F0-3A7D9D15B41C}" dt="2022-02-18T00:27:56.850" v="199" actId="478"/>
          <ac:picMkLst>
            <pc:docMk/>
            <pc:sldMk cId="2912370924" sldId="319"/>
            <ac:picMk id="5" creationId="{A37703FE-EC0B-4479-8B1C-631637D4B9B7}"/>
          </ac:picMkLst>
        </pc:picChg>
      </pc:sldChg>
      <pc:sldChg chg="del">
        <pc:chgData name="CHINEDU ONYEKA" userId="8d524f28b8273e25" providerId="LiveId" clId="{77FD67FE-4463-41E6-B5F0-3A7D9D15B41C}" dt="2022-02-18T01:45:17.482" v="1098" actId="47"/>
        <pc:sldMkLst>
          <pc:docMk/>
          <pc:sldMk cId="2429190072" sldId="320"/>
        </pc:sldMkLst>
      </pc:sldChg>
      <pc:sldChg chg="addSp delSp modSp mod">
        <pc:chgData name="CHINEDU ONYEKA" userId="8d524f28b8273e25" providerId="LiveId" clId="{77FD67FE-4463-41E6-B5F0-3A7D9D15B41C}" dt="2022-02-18T00:26:08.696" v="169" actId="1076"/>
        <pc:sldMkLst>
          <pc:docMk/>
          <pc:sldMk cId="2704369906" sldId="323"/>
        </pc:sldMkLst>
        <pc:spChg chg="mod">
          <ac:chgData name="CHINEDU ONYEKA" userId="8d524f28b8273e25" providerId="LiveId" clId="{77FD67FE-4463-41E6-B5F0-3A7D9D15B41C}" dt="2022-02-18T00:22:27.063" v="161" actId="1076"/>
          <ac:spMkLst>
            <pc:docMk/>
            <pc:sldMk cId="2704369906" sldId="323"/>
            <ac:spMk id="10" creationId="{F3F90290-4022-4B96-B731-4001FD43A288}"/>
          </ac:spMkLst>
        </pc:spChg>
        <pc:spChg chg="del">
          <ac:chgData name="CHINEDU ONYEKA" userId="8d524f28b8273e25" providerId="LiveId" clId="{77FD67FE-4463-41E6-B5F0-3A7D9D15B41C}" dt="2022-02-18T00:17:08.360" v="16" actId="478"/>
          <ac:spMkLst>
            <pc:docMk/>
            <pc:sldMk cId="2704369906" sldId="323"/>
            <ac:spMk id="11" creationId="{0D332391-BB19-490B-8B79-576A2CC64439}"/>
          </ac:spMkLst>
        </pc:spChg>
        <pc:picChg chg="add mod">
          <ac:chgData name="CHINEDU ONYEKA" userId="8d524f28b8273e25" providerId="LiveId" clId="{77FD67FE-4463-41E6-B5F0-3A7D9D15B41C}" dt="2022-02-18T00:18:32.274" v="22" actId="1076"/>
          <ac:picMkLst>
            <pc:docMk/>
            <pc:sldMk cId="2704369906" sldId="323"/>
            <ac:picMk id="4" creationId="{8B805AFC-DFF3-4AB4-B677-7C953082D5C8}"/>
          </ac:picMkLst>
        </pc:picChg>
        <pc:picChg chg="add mod">
          <ac:chgData name="CHINEDU ONYEKA" userId="8d524f28b8273e25" providerId="LiveId" clId="{77FD67FE-4463-41E6-B5F0-3A7D9D15B41C}" dt="2022-02-18T00:26:08.696" v="169" actId="1076"/>
          <ac:picMkLst>
            <pc:docMk/>
            <pc:sldMk cId="2704369906" sldId="323"/>
            <ac:picMk id="7" creationId="{7A8353DC-7C95-465B-A47C-2B0527595B8A}"/>
          </ac:picMkLst>
        </pc:picChg>
      </pc:sldChg>
      <pc:sldChg chg="del">
        <pc:chgData name="CHINEDU ONYEKA" userId="8d524f28b8273e25" providerId="LiveId" clId="{77FD67FE-4463-41E6-B5F0-3A7D9D15B41C}" dt="2022-02-18T01:45:21.979" v="1099" actId="47"/>
        <pc:sldMkLst>
          <pc:docMk/>
          <pc:sldMk cId="3622634134" sldId="326"/>
        </pc:sldMkLst>
      </pc:sldChg>
      <pc:sldChg chg="addSp delSp modSp mod">
        <pc:chgData name="CHINEDU ONYEKA" userId="8d524f28b8273e25" providerId="LiveId" clId="{77FD67FE-4463-41E6-B5F0-3A7D9D15B41C}" dt="2022-02-18T04:05:12.303" v="1798" actId="20577"/>
        <pc:sldMkLst>
          <pc:docMk/>
          <pc:sldMk cId="2365552758" sldId="330"/>
        </pc:sldMkLst>
        <pc:spChg chg="mod">
          <ac:chgData name="CHINEDU ONYEKA" userId="8d524f28b8273e25" providerId="LiveId" clId="{77FD67FE-4463-41E6-B5F0-3A7D9D15B41C}" dt="2022-02-18T00:54:47.343" v="759" actId="20577"/>
          <ac:spMkLst>
            <pc:docMk/>
            <pc:sldMk cId="2365552758" sldId="330"/>
            <ac:spMk id="2" creationId="{E4E74FED-36BB-4F34-BDEE-B97136CAB5CD}"/>
          </ac:spMkLst>
        </pc:spChg>
        <pc:spChg chg="mod">
          <ac:chgData name="CHINEDU ONYEKA" userId="8d524f28b8273e25" providerId="LiveId" clId="{77FD67FE-4463-41E6-B5F0-3A7D9D15B41C}" dt="2022-02-18T04:05:12.303" v="1798" actId="20577"/>
          <ac:spMkLst>
            <pc:docMk/>
            <pc:sldMk cId="2365552758" sldId="330"/>
            <ac:spMk id="14" creationId="{6FD73C43-383B-4D6F-A19A-9BFAEC551017}"/>
          </ac:spMkLst>
        </pc:spChg>
        <pc:picChg chg="del">
          <ac:chgData name="CHINEDU ONYEKA" userId="8d524f28b8273e25" providerId="LiveId" clId="{77FD67FE-4463-41E6-B5F0-3A7D9D15B41C}" dt="2022-02-18T01:26:00.397" v="760" actId="478"/>
          <ac:picMkLst>
            <pc:docMk/>
            <pc:sldMk cId="2365552758" sldId="330"/>
            <ac:picMk id="4" creationId="{57FC3331-014D-4B5A-A57D-DAADC84DB34F}"/>
          </ac:picMkLst>
        </pc:picChg>
        <pc:picChg chg="add mod">
          <ac:chgData name="CHINEDU ONYEKA" userId="8d524f28b8273e25" providerId="LiveId" clId="{77FD67FE-4463-41E6-B5F0-3A7D9D15B41C}" dt="2022-02-18T01:43:41.985" v="1095" actId="1076"/>
          <ac:picMkLst>
            <pc:docMk/>
            <pc:sldMk cId="2365552758" sldId="330"/>
            <ac:picMk id="5" creationId="{49A1ED04-B755-4A54-8A5B-7B0DBEA5943A}"/>
          </ac:picMkLst>
        </pc:picChg>
        <pc:picChg chg="add mod">
          <ac:chgData name="CHINEDU ONYEKA" userId="8d524f28b8273e25" providerId="LiveId" clId="{77FD67FE-4463-41E6-B5F0-3A7D9D15B41C}" dt="2022-02-18T01:43:40.395" v="1094" actId="1076"/>
          <ac:picMkLst>
            <pc:docMk/>
            <pc:sldMk cId="2365552758" sldId="330"/>
            <ac:picMk id="8" creationId="{E011CA42-05CE-46A2-9720-9B3D765E0498}"/>
          </ac:picMkLst>
        </pc:picChg>
      </pc:sldChg>
      <pc:sldChg chg="modSp mod">
        <pc:chgData name="CHINEDU ONYEKA" userId="8d524f28b8273e25" providerId="LiveId" clId="{77FD67FE-4463-41E6-B5F0-3A7D9D15B41C}" dt="2022-02-18T01:54:55.424" v="1462" actId="20577"/>
        <pc:sldMkLst>
          <pc:docMk/>
          <pc:sldMk cId="400299025" sldId="331"/>
        </pc:sldMkLst>
        <pc:spChg chg="mod">
          <ac:chgData name="CHINEDU ONYEKA" userId="8d524f28b8273e25" providerId="LiveId" clId="{77FD67FE-4463-41E6-B5F0-3A7D9D15B41C}" dt="2022-02-18T01:54:55.424" v="1462" actId="20577"/>
          <ac:spMkLst>
            <pc:docMk/>
            <pc:sldMk cId="400299025" sldId="331"/>
            <ac:spMk id="3" creationId="{8FCCC41E-A0D6-43AD-A576-933BA83F712D}"/>
          </ac:spMkLst>
        </pc:spChg>
      </pc:sldChg>
      <pc:sldChg chg="delSp add del setBg delDesignElem">
        <pc:chgData name="CHINEDU ONYEKA" userId="8d524f28b8273e25" providerId="LiveId" clId="{77FD67FE-4463-41E6-B5F0-3A7D9D15B41C}" dt="2022-02-18T03:54:18.109" v="1493" actId="47"/>
        <pc:sldMkLst>
          <pc:docMk/>
          <pc:sldMk cId="497013276" sldId="332"/>
        </pc:sldMkLst>
        <pc:spChg chg="del">
          <ac:chgData name="CHINEDU ONYEKA" userId="8d524f28b8273e25" providerId="LiveId" clId="{77FD67FE-4463-41E6-B5F0-3A7D9D15B41C}" dt="2022-02-18T03:53:31.352" v="1464"/>
          <ac:spMkLst>
            <pc:docMk/>
            <pc:sldMk cId="497013276" sldId="332"/>
            <ac:spMk id="24" creationId="{823AC064-BC96-4F32-8AE1-B2FD38754823}"/>
          </ac:spMkLst>
        </pc:spChg>
        <pc:cxnChg chg="del">
          <ac:chgData name="CHINEDU ONYEKA" userId="8d524f28b8273e25" providerId="LiveId" clId="{77FD67FE-4463-41E6-B5F0-3A7D9D15B41C}" dt="2022-02-18T03:53:31.352" v="1464"/>
          <ac:cxnSpMkLst>
            <pc:docMk/>
            <pc:sldMk cId="497013276" sldId="332"/>
            <ac:cxnSpMk id="26" creationId="{7E7C77BC-7138-40B1-A15B-20F57A494629}"/>
          </ac:cxnSpMkLst>
        </pc:cxnChg>
      </pc:sldChg>
      <pc:sldChg chg="addSp delSp modSp add mod">
        <pc:chgData name="CHINEDU ONYEKA" userId="8d524f28b8273e25" providerId="LiveId" clId="{77FD67FE-4463-41E6-B5F0-3A7D9D15B41C}" dt="2022-02-18T03:59:26.749" v="1750" actId="20577"/>
        <pc:sldMkLst>
          <pc:docMk/>
          <pc:sldMk cId="355301005" sldId="333"/>
        </pc:sldMkLst>
        <pc:spChg chg="mod">
          <ac:chgData name="CHINEDU ONYEKA" userId="8d524f28b8273e25" providerId="LiveId" clId="{77FD67FE-4463-41E6-B5F0-3A7D9D15B41C}" dt="2022-02-18T03:53:54.247" v="1489" actId="20577"/>
          <ac:spMkLst>
            <pc:docMk/>
            <pc:sldMk cId="355301005" sldId="333"/>
            <ac:spMk id="2" creationId="{E4E74FED-36BB-4F34-BDEE-B97136CAB5CD}"/>
          </ac:spMkLst>
        </pc:spChg>
        <pc:spChg chg="mod">
          <ac:chgData name="CHINEDU ONYEKA" userId="8d524f28b8273e25" providerId="LiveId" clId="{77FD67FE-4463-41E6-B5F0-3A7D9D15B41C}" dt="2022-02-18T03:59:26.749" v="1750" actId="20577"/>
          <ac:spMkLst>
            <pc:docMk/>
            <pc:sldMk cId="355301005" sldId="333"/>
            <ac:spMk id="10" creationId="{F3F90290-4022-4B96-B731-4001FD43A288}"/>
          </ac:spMkLst>
        </pc:spChg>
        <pc:picChg chg="del">
          <ac:chgData name="CHINEDU ONYEKA" userId="8d524f28b8273e25" providerId="LiveId" clId="{77FD67FE-4463-41E6-B5F0-3A7D9D15B41C}" dt="2022-02-18T03:54:23.297" v="1494" actId="478"/>
          <ac:picMkLst>
            <pc:docMk/>
            <pc:sldMk cId="355301005" sldId="333"/>
            <ac:picMk id="4" creationId="{8B805AFC-DFF3-4AB4-B677-7C953082D5C8}"/>
          </ac:picMkLst>
        </pc:picChg>
        <pc:picChg chg="del">
          <ac:chgData name="CHINEDU ONYEKA" userId="8d524f28b8273e25" providerId="LiveId" clId="{77FD67FE-4463-41E6-B5F0-3A7D9D15B41C}" dt="2022-02-18T03:54:05.659" v="1490" actId="478"/>
          <ac:picMkLst>
            <pc:docMk/>
            <pc:sldMk cId="355301005" sldId="333"/>
            <ac:picMk id="7" creationId="{7A8353DC-7C95-465B-A47C-2B0527595B8A}"/>
          </ac:picMkLst>
        </pc:picChg>
        <pc:picChg chg="add mod">
          <ac:chgData name="CHINEDU ONYEKA" userId="8d524f28b8273e25" providerId="LiveId" clId="{77FD67FE-4463-41E6-B5F0-3A7D9D15B41C}" dt="2022-02-18T03:54:08.521" v="1492" actId="1076"/>
          <ac:picMkLst>
            <pc:docMk/>
            <pc:sldMk cId="355301005" sldId="333"/>
            <ac:picMk id="11" creationId="{B3EB4E06-52EA-4731-8379-174F8307B56B}"/>
          </ac:picMkLst>
        </pc:picChg>
      </pc:sldChg>
    </pc:docChg>
  </pc:docChgLst>
  <pc:docChgLst>
    <pc:chgData name="CHINEDU ONYEKA" userId="8d524f28b8273e25" providerId="LiveId" clId="{2AE7E135-DA99-40D1-8B9A-A593F33D102C}"/>
    <pc:docChg chg="custSel delSld modSld modSection">
      <pc:chgData name="CHINEDU ONYEKA" userId="8d524f28b8273e25" providerId="LiveId" clId="{2AE7E135-DA99-40D1-8B9A-A593F33D102C}" dt="2022-04-06T21:55:14.969" v="1060" actId="20577"/>
      <pc:docMkLst>
        <pc:docMk/>
      </pc:docMkLst>
      <pc:sldChg chg="modSp mod">
        <pc:chgData name="CHINEDU ONYEKA" userId="8d524f28b8273e25" providerId="LiveId" clId="{2AE7E135-DA99-40D1-8B9A-A593F33D102C}" dt="2022-04-06T21:55:14.969" v="1060" actId="20577"/>
        <pc:sldMkLst>
          <pc:docMk/>
          <pc:sldMk cId="2779978892" sldId="259"/>
        </pc:sldMkLst>
        <pc:spChg chg="mod">
          <ac:chgData name="CHINEDU ONYEKA" userId="8d524f28b8273e25" providerId="LiveId" clId="{2AE7E135-DA99-40D1-8B9A-A593F33D102C}" dt="2022-04-06T21:55:14.969" v="1060" actId="20577"/>
          <ac:spMkLst>
            <pc:docMk/>
            <pc:sldMk cId="2779978892" sldId="259"/>
            <ac:spMk id="3" creationId="{84B1B6E0-7336-48E4-A4BC-19BFDB8A25AE}"/>
          </ac:spMkLst>
        </pc:spChg>
      </pc:sldChg>
      <pc:sldChg chg="addSp delSp modSp mod">
        <pc:chgData name="CHINEDU ONYEKA" userId="8d524f28b8273e25" providerId="LiveId" clId="{2AE7E135-DA99-40D1-8B9A-A593F33D102C}" dt="2022-04-06T21:27:04.300" v="517" actId="1076"/>
        <pc:sldMkLst>
          <pc:docMk/>
          <pc:sldMk cId="2912370924" sldId="319"/>
        </pc:sldMkLst>
        <pc:spChg chg="mod">
          <ac:chgData name="CHINEDU ONYEKA" userId="8d524f28b8273e25" providerId="LiveId" clId="{2AE7E135-DA99-40D1-8B9A-A593F33D102C}" dt="2022-04-06T21:27:04.300" v="517" actId="1076"/>
          <ac:spMkLst>
            <pc:docMk/>
            <pc:sldMk cId="2912370924" sldId="319"/>
            <ac:spMk id="14" creationId="{122B6C5D-1CFC-4B3B-B21A-2D4B2340A014}"/>
          </ac:spMkLst>
        </pc:spChg>
        <pc:picChg chg="del">
          <ac:chgData name="CHINEDU ONYEKA" userId="8d524f28b8273e25" providerId="LiveId" clId="{2AE7E135-DA99-40D1-8B9A-A593F33D102C}" dt="2022-04-06T21:15:19.499" v="132" actId="478"/>
          <ac:picMkLst>
            <pc:docMk/>
            <pc:sldMk cId="2912370924" sldId="319"/>
            <ac:picMk id="4" creationId="{DF4F42F8-93B3-40B7-A5BB-CCA4DE83FEBB}"/>
          </ac:picMkLst>
        </pc:picChg>
        <pc:picChg chg="add mod">
          <ac:chgData name="CHINEDU ONYEKA" userId="8d524f28b8273e25" providerId="LiveId" clId="{2AE7E135-DA99-40D1-8B9A-A593F33D102C}" dt="2022-04-06T21:26:59.111" v="516" actId="14100"/>
          <ac:picMkLst>
            <pc:docMk/>
            <pc:sldMk cId="2912370924" sldId="319"/>
            <ac:picMk id="5" creationId="{066E2322-43AD-4624-968B-B059C3466237}"/>
          </ac:picMkLst>
        </pc:picChg>
      </pc:sldChg>
      <pc:sldChg chg="addSp delSp modSp mod">
        <pc:chgData name="CHINEDU ONYEKA" userId="8d524f28b8273e25" providerId="LiveId" clId="{2AE7E135-DA99-40D1-8B9A-A593F33D102C}" dt="2022-04-06T18:28:13.764" v="131" actId="1076"/>
        <pc:sldMkLst>
          <pc:docMk/>
          <pc:sldMk cId="2704369906" sldId="323"/>
        </pc:sldMkLst>
        <pc:spChg chg="mod">
          <ac:chgData name="CHINEDU ONYEKA" userId="8d524f28b8273e25" providerId="LiveId" clId="{2AE7E135-DA99-40D1-8B9A-A593F33D102C}" dt="2022-04-06T18:27:40.864" v="129" actId="20577"/>
          <ac:spMkLst>
            <pc:docMk/>
            <pc:sldMk cId="2704369906" sldId="323"/>
            <ac:spMk id="10" creationId="{F3F90290-4022-4B96-B731-4001FD43A288}"/>
          </ac:spMkLst>
        </pc:spChg>
        <pc:picChg chg="del">
          <ac:chgData name="CHINEDU ONYEKA" userId="8d524f28b8273e25" providerId="LiveId" clId="{2AE7E135-DA99-40D1-8B9A-A593F33D102C}" dt="2022-04-06T18:26:47.975" v="25" actId="478"/>
          <ac:picMkLst>
            <pc:docMk/>
            <pc:sldMk cId="2704369906" sldId="323"/>
            <ac:picMk id="5" creationId="{9BD5DBCF-61E1-491E-86DE-5C49F411251F}"/>
          </ac:picMkLst>
        </pc:picChg>
        <pc:picChg chg="add mod">
          <ac:chgData name="CHINEDU ONYEKA" userId="8d524f28b8273e25" providerId="LiveId" clId="{2AE7E135-DA99-40D1-8B9A-A593F33D102C}" dt="2022-04-06T18:26:46.444" v="24" actId="1076"/>
          <ac:picMkLst>
            <pc:docMk/>
            <pc:sldMk cId="2704369906" sldId="323"/>
            <ac:picMk id="8" creationId="{99729D40-4B94-40A9-B82D-4E6B01CBD6E8}"/>
          </ac:picMkLst>
        </pc:picChg>
        <pc:picChg chg="add mod">
          <ac:chgData name="CHINEDU ONYEKA" userId="8d524f28b8273e25" providerId="LiveId" clId="{2AE7E135-DA99-40D1-8B9A-A593F33D102C}" dt="2022-04-06T18:28:13.764" v="131" actId="1076"/>
          <ac:picMkLst>
            <pc:docMk/>
            <pc:sldMk cId="2704369906" sldId="323"/>
            <ac:picMk id="9" creationId="{6B0B4722-4116-4AB4-9363-D04685FAFBAA}"/>
          </ac:picMkLst>
        </pc:picChg>
      </pc:sldChg>
      <pc:sldChg chg="modSp mod">
        <pc:chgData name="CHINEDU ONYEKA" userId="8d524f28b8273e25" providerId="LiveId" clId="{2AE7E135-DA99-40D1-8B9A-A593F33D102C}" dt="2022-04-06T21:54:40.265" v="1058" actId="3626"/>
        <pc:sldMkLst>
          <pc:docMk/>
          <pc:sldMk cId="3972448718" sldId="327"/>
        </pc:sldMkLst>
        <pc:spChg chg="mod">
          <ac:chgData name="CHINEDU ONYEKA" userId="8d524f28b8273e25" providerId="LiveId" clId="{2AE7E135-DA99-40D1-8B9A-A593F33D102C}" dt="2022-04-06T21:54:40.265" v="1058" actId="3626"/>
          <ac:spMkLst>
            <pc:docMk/>
            <pc:sldMk cId="3972448718" sldId="327"/>
            <ac:spMk id="3" creationId="{DB0B8AC7-E0BC-4134-9239-9D9FC5B7B7CE}"/>
          </ac:spMkLst>
        </pc:spChg>
      </pc:sldChg>
      <pc:sldChg chg="addSp delSp modSp mod">
        <pc:chgData name="CHINEDU ONYEKA" userId="8d524f28b8273e25" providerId="LiveId" clId="{2AE7E135-DA99-40D1-8B9A-A593F33D102C}" dt="2022-04-06T21:38:55.974" v="826" actId="1076"/>
        <pc:sldMkLst>
          <pc:docMk/>
          <pc:sldMk cId="2365552758" sldId="330"/>
        </pc:sldMkLst>
        <pc:spChg chg="mod">
          <ac:chgData name="CHINEDU ONYEKA" userId="8d524f28b8273e25" providerId="LiveId" clId="{2AE7E135-DA99-40D1-8B9A-A593F33D102C}" dt="2022-04-06T21:38:37.197" v="818" actId="6549"/>
          <ac:spMkLst>
            <pc:docMk/>
            <pc:sldMk cId="2365552758" sldId="330"/>
            <ac:spMk id="2" creationId="{E4E74FED-36BB-4F34-BDEE-B97136CAB5CD}"/>
          </ac:spMkLst>
        </pc:spChg>
        <pc:spChg chg="del">
          <ac:chgData name="CHINEDU ONYEKA" userId="8d524f28b8273e25" providerId="LiveId" clId="{2AE7E135-DA99-40D1-8B9A-A593F33D102C}" dt="2022-04-06T21:38:42.770" v="820" actId="478"/>
          <ac:spMkLst>
            <pc:docMk/>
            <pc:sldMk cId="2365552758" sldId="330"/>
            <ac:spMk id="14" creationId="{6FD73C43-383B-4D6F-A19A-9BFAEC551017}"/>
          </ac:spMkLst>
        </pc:spChg>
        <pc:picChg chg="add mod">
          <ac:chgData name="CHINEDU ONYEKA" userId="8d524f28b8273e25" providerId="LiveId" clId="{2AE7E135-DA99-40D1-8B9A-A593F33D102C}" dt="2022-04-06T21:38:55.974" v="826" actId="1076"/>
          <ac:picMkLst>
            <pc:docMk/>
            <pc:sldMk cId="2365552758" sldId="330"/>
            <ac:picMk id="4" creationId="{0E28E5BC-54F9-422C-ABF9-2C9CA4E52730}"/>
          </ac:picMkLst>
        </pc:picChg>
        <pc:picChg chg="del">
          <ac:chgData name="CHINEDU ONYEKA" userId="8d524f28b8273e25" providerId="LiveId" clId="{2AE7E135-DA99-40D1-8B9A-A593F33D102C}" dt="2022-04-06T21:38:40.235" v="819" actId="478"/>
          <ac:picMkLst>
            <pc:docMk/>
            <pc:sldMk cId="2365552758" sldId="330"/>
            <ac:picMk id="5" creationId="{EFAF0A20-7C47-4F53-A7DB-0527742E85D4}"/>
          </ac:picMkLst>
        </pc:picChg>
      </pc:sldChg>
      <pc:sldChg chg="modSp mod">
        <pc:chgData name="CHINEDU ONYEKA" userId="8d524f28b8273e25" providerId="LiveId" clId="{2AE7E135-DA99-40D1-8B9A-A593F33D102C}" dt="2022-04-06T21:45:45.626" v="1056" actId="20577"/>
        <pc:sldMkLst>
          <pc:docMk/>
          <pc:sldMk cId="400299025" sldId="331"/>
        </pc:sldMkLst>
        <pc:spChg chg="mod">
          <ac:chgData name="CHINEDU ONYEKA" userId="8d524f28b8273e25" providerId="LiveId" clId="{2AE7E135-DA99-40D1-8B9A-A593F33D102C}" dt="2022-04-06T21:45:45.626" v="1056" actId="20577"/>
          <ac:spMkLst>
            <pc:docMk/>
            <pc:sldMk cId="400299025" sldId="331"/>
            <ac:spMk id="3" creationId="{8FCCC41E-A0D6-43AD-A576-933BA83F712D}"/>
          </ac:spMkLst>
        </pc:spChg>
      </pc:sldChg>
      <pc:sldChg chg="addSp delSp modSp mod">
        <pc:chgData name="CHINEDU ONYEKA" userId="8d524f28b8273e25" providerId="LiveId" clId="{2AE7E135-DA99-40D1-8B9A-A593F33D102C}" dt="2022-04-06T21:46:00.785" v="1057" actId="20577"/>
        <pc:sldMkLst>
          <pc:docMk/>
          <pc:sldMk cId="1708650986" sldId="334"/>
        </pc:sldMkLst>
        <pc:spChg chg="mod">
          <ac:chgData name="CHINEDU ONYEKA" userId="8d524f28b8273e25" providerId="LiveId" clId="{2AE7E135-DA99-40D1-8B9A-A593F33D102C}" dt="2022-04-06T21:27:48.807" v="518" actId="6549"/>
          <ac:spMkLst>
            <pc:docMk/>
            <pc:sldMk cId="1708650986" sldId="334"/>
            <ac:spMk id="2" creationId="{E4E74FED-36BB-4F34-BDEE-B97136CAB5CD}"/>
          </ac:spMkLst>
        </pc:spChg>
        <pc:spChg chg="add mod">
          <ac:chgData name="CHINEDU ONYEKA" userId="8d524f28b8273e25" providerId="LiveId" clId="{2AE7E135-DA99-40D1-8B9A-A593F33D102C}" dt="2022-04-06T21:46:00.785" v="1057" actId="20577"/>
          <ac:spMkLst>
            <pc:docMk/>
            <pc:sldMk cId="1708650986" sldId="334"/>
            <ac:spMk id="14" creationId="{F6116F61-E98C-41B9-BC89-E3607F31F636}"/>
          </ac:spMkLst>
        </pc:spChg>
        <pc:picChg chg="del">
          <ac:chgData name="CHINEDU ONYEKA" userId="8d524f28b8273e25" providerId="LiveId" clId="{2AE7E135-DA99-40D1-8B9A-A593F33D102C}" dt="2022-04-06T21:28:39.805" v="519" actId="478"/>
          <ac:picMkLst>
            <pc:docMk/>
            <pc:sldMk cId="1708650986" sldId="334"/>
            <ac:picMk id="4" creationId="{920A96EE-BA0C-4F62-90AD-076693BD6BA9}"/>
          </ac:picMkLst>
        </pc:picChg>
        <pc:picChg chg="add mod">
          <ac:chgData name="CHINEDU ONYEKA" userId="8d524f28b8273e25" providerId="LiveId" clId="{2AE7E135-DA99-40D1-8B9A-A593F33D102C}" dt="2022-04-06T21:30:02.512" v="531" actId="1076"/>
          <ac:picMkLst>
            <pc:docMk/>
            <pc:sldMk cId="1708650986" sldId="334"/>
            <ac:picMk id="5" creationId="{D4C5494A-C39A-449F-A50B-01BC7CC3435C}"/>
          </ac:picMkLst>
        </pc:picChg>
        <pc:picChg chg="del">
          <ac:chgData name="CHINEDU ONYEKA" userId="8d524f28b8273e25" providerId="LiveId" clId="{2AE7E135-DA99-40D1-8B9A-A593F33D102C}" dt="2022-04-06T21:28:41.115" v="520" actId="478"/>
          <ac:picMkLst>
            <pc:docMk/>
            <pc:sldMk cId="1708650986" sldId="334"/>
            <ac:picMk id="7" creationId="{844178E2-C443-4AF9-B0F3-01A017014895}"/>
          </ac:picMkLst>
        </pc:picChg>
        <pc:picChg chg="del">
          <ac:chgData name="CHINEDU ONYEKA" userId="8d524f28b8273e25" providerId="LiveId" clId="{2AE7E135-DA99-40D1-8B9A-A593F33D102C}" dt="2022-04-06T21:28:42.075" v="521" actId="478"/>
          <ac:picMkLst>
            <pc:docMk/>
            <pc:sldMk cId="1708650986" sldId="334"/>
            <ac:picMk id="10" creationId="{E3AC570F-1DB2-471E-91CA-253937D11704}"/>
          </ac:picMkLst>
        </pc:picChg>
      </pc:sldChg>
      <pc:sldChg chg="addSp delSp modSp mod">
        <pc:chgData name="CHINEDU ONYEKA" userId="8d524f28b8273e25" providerId="LiveId" clId="{2AE7E135-DA99-40D1-8B9A-A593F33D102C}" dt="2022-04-06T21:42:46.094" v="900" actId="1076"/>
        <pc:sldMkLst>
          <pc:docMk/>
          <pc:sldMk cId="1446772599" sldId="335"/>
        </pc:sldMkLst>
        <pc:spChg chg="mod">
          <ac:chgData name="CHINEDU ONYEKA" userId="8d524f28b8273e25" providerId="LiveId" clId="{2AE7E135-DA99-40D1-8B9A-A593F33D102C}" dt="2022-04-06T21:41:49.665" v="851" actId="20577"/>
          <ac:spMkLst>
            <pc:docMk/>
            <pc:sldMk cId="1446772599" sldId="335"/>
            <ac:spMk id="2" creationId="{E4E74FED-36BB-4F34-BDEE-B97136CAB5CD}"/>
          </ac:spMkLst>
        </pc:spChg>
        <pc:spChg chg="add mod">
          <ac:chgData name="CHINEDU ONYEKA" userId="8d524f28b8273e25" providerId="LiveId" clId="{2AE7E135-DA99-40D1-8B9A-A593F33D102C}" dt="2022-04-06T21:42:46.094" v="900" actId="1076"/>
          <ac:spMkLst>
            <pc:docMk/>
            <pc:sldMk cId="1446772599" sldId="335"/>
            <ac:spMk id="10" creationId="{8241F665-C8F9-43FC-A876-1E9978BB20B0}"/>
          </ac:spMkLst>
        </pc:spChg>
        <pc:spChg chg="del">
          <ac:chgData name="CHINEDU ONYEKA" userId="8d524f28b8273e25" providerId="LiveId" clId="{2AE7E135-DA99-40D1-8B9A-A593F33D102C}" dt="2022-04-06T21:39:39.841" v="830" actId="478"/>
          <ac:spMkLst>
            <pc:docMk/>
            <pc:sldMk cId="1446772599" sldId="335"/>
            <ac:spMk id="12" creationId="{1B089477-8DA1-470B-9D34-16CEC24E864A}"/>
          </ac:spMkLst>
        </pc:spChg>
        <pc:picChg chg="del">
          <ac:chgData name="CHINEDU ONYEKA" userId="8d524f28b8273e25" providerId="LiveId" clId="{2AE7E135-DA99-40D1-8B9A-A593F33D102C}" dt="2022-04-06T21:39:34.902" v="828" actId="478"/>
          <ac:picMkLst>
            <pc:docMk/>
            <pc:sldMk cId="1446772599" sldId="335"/>
            <ac:picMk id="4" creationId="{9F2449CD-EEC3-4750-B5F3-F390D39C0280}"/>
          </ac:picMkLst>
        </pc:picChg>
        <pc:picChg chg="add mod">
          <ac:chgData name="CHINEDU ONYEKA" userId="8d524f28b8273e25" providerId="LiveId" clId="{2AE7E135-DA99-40D1-8B9A-A593F33D102C}" dt="2022-04-06T21:40:24.920" v="834" actId="1076"/>
          <ac:picMkLst>
            <pc:docMk/>
            <pc:sldMk cId="1446772599" sldId="335"/>
            <ac:picMk id="5" creationId="{2BB70606-B3D0-49F3-AD6F-0E17C9D37D65}"/>
          </ac:picMkLst>
        </pc:picChg>
      </pc:sldChg>
      <pc:sldChg chg="del">
        <pc:chgData name="CHINEDU ONYEKA" userId="8d524f28b8273e25" providerId="LiveId" clId="{2AE7E135-DA99-40D1-8B9A-A593F33D102C}" dt="2022-04-06T21:39:44.358" v="831" actId="47"/>
        <pc:sldMkLst>
          <pc:docMk/>
          <pc:sldMk cId="686845957" sldId="336"/>
        </pc:sldMkLst>
      </pc:sldChg>
    </pc:docChg>
  </pc:docChgLst>
  <pc:docChgLst>
    <pc:chgData name="CHINEDU ONYEKA" userId="8d524f28b8273e25" providerId="LiveId" clId="{C3636983-9439-43B1-9BD8-79EA25499999}"/>
    <pc:docChg chg="undo custSel delSld modSld modSection">
      <pc:chgData name="CHINEDU ONYEKA" userId="8d524f28b8273e25" providerId="LiveId" clId="{C3636983-9439-43B1-9BD8-79EA25499999}" dt="2022-02-03T18:52:20.167" v="2542" actId="20577"/>
      <pc:docMkLst>
        <pc:docMk/>
      </pc:docMkLst>
      <pc:sldChg chg="modSp mod">
        <pc:chgData name="CHINEDU ONYEKA" userId="8d524f28b8273e25" providerId="LiveId" clId="{C3636983-9439-43B1-9BD8-79EA25499999}" dt="2022-02-03T18:50:40.942" v="2322" actId="20577"/>
        <pc:sldMkLst>
          <pc:docMk/>
          <pc:sldMk cId="2779978892" sldId="259"/>
        </pc:sldMkLst>
        <pc:spChg chg="mod">
          <ac:chgData name="CHINEDU ONYEKA" userId="8d524f28b8273e25" providerId="LiveId" clId="{C3636983-9439-43B1-9BD8-79EA25499999}" dt="2022-02-03T18:50:40.942" v="2322" actId="20577"/>
          <ac:spMkLst>
            <pc:docMk/>
            <pc:sldMk cId="2779978892" sldId="259"/>
            <ac:spMk id="3" creationId="{84B1B6E0-7336-48E4-A4BC-19BFDB8A25AE}"/>
          </ac:spMkLst>
        </pc:spChg>
      </pc:sldChg>
      <pc:sldChg chg="addSp delSp modSp mod">
        <pc:chgData name="CHINEDU ONYEKA" userId="8d524f28b8273e25" providerId="LiveId" clId="{C3636983-9439-43B1-9BD8-79EA25499999}" dt="2022-02-03T17:53:59.037" v="1273" actId="1076"/>
        <pc:sldMkLst>
          <pc:docMk/>
          <pc:sldMk cId="2912370924" sldId="319"/>
        </pc:sldMkLst>
        <pc:spChg chg="mod">
          <ac:chgData name="CHINEDU ONYEKA" userId="8d524f28b8273e25" providerId="LiveId" clId="{C3636983-9439-43B1-9BD8-79EA25499999}" dt="2022-02-03T17:53:59.037" v="1273" actId="1076"/>
          <ac:spMkLst>
            <pc:docMk/>
            <pc:sldMk cId="2912370924" sldId="319"/>
            <ac:spMk id="12" creationId="{4C55DAAC-BD15-4B22-AB3B-C6D9FAB14890}"/>
          </ac:spMkLst>
        </pc:spChg>
        <pc:picChg chg="del">
          <ac:chgData name="CHINEDU ONYEKA" userId="8d524f28b8273e25" providerId="LiveId" clId="{C3636983-9439-43B1-9BD8-79EA25499999}" dt="2022-02-03T17:38:50.953" v="426" actId="478"/>
          <ac:picMkLst>
            <pc:docMk/>
            <pc:sldMk cId="2912370924" sldId="319"/>
            <ac:picMk id="4" creationId="{51EB1BA3-721D-4202-9C36-D040DB7A854C}"/>
          </ac:picMkLst>
        </pc:picChg>
        <pc:picChg chg="add mod">
          <ac:chgData name="CHINEDU ONYEKA" userId="8d524f28b8273e25" providerId="LiveId" clId="{C3636983-9439-43B1-9BD8-79EA25499999}" dt="2022-02-03T17:41:59.427" v="534" actId="14100"/>
          <ac:picMkLst>
            <pc:docMk/>
            <pc:sldMk cId="2912370924" sldId="319"/>
            <ac:picMk id="5" creationId="{A37703FE-EC0B-4479-8B1C-631637D4B9B7}"/>
          </ac:picMkLst>
        </pc:picChg>
      </pc:sldChg>
      <pc:sldChg chg="addSp delSp modSp mod">
        <pc:chgData name="CHINEDU ONYEKA" userId="8d524f28b8273e25" providerId="LiveId" clId="{C3636983-9439-43B1-9BD8-79EA25499999}" dt="2022-02-03T18:43:11" v="2122" actId="20577"/>
        <pc:sldMkLst>
          <pc:docMk/>
          <pc:sldMk cId="2429190072" sldId="320"/>
        </pc:sldMkLst>
        <pc:spChg chg="mod">
          <ac:chgData name="CHINEDU ONYEKA" userId="8d524f28b8273e25" providerId="LiveId" clId="{C3636983-9439-43B1-9BD8-79EA25499999}" dt="2022-02-03T18:37:35.328" v="1792" actId="20577"/>
          <ac:spMkLst>
            <pc:docMk/>
            <pc:sldMk cId="2429190072" sldId="320"/>
            <ac:spMk id="2" creationId="{E4E74FED-36BB-4F34-BDEE-B97136CAB5CD}"/>
          </ac:spMkLst>
        </pc:spChg>
        <pc:spChg chg="mod">
          <ac:chgData name="CHINEDU ONYEKA" userId="8d524f28b8273e25" providerId="LiveId" clId="{C3636983-9439-43B1-9BD8-79EA25499999}" dt="2022-02-03T18:43:11" v="2122" actId="20577"/>
          <ac:spMkLst>
            <pc:docMk/>
            <pc:sldMk cId="2429190072" sldId="320"/>
            <ac:spMk id="3" creationId="{8FCCC41E-A0D6-43AD-A576-933BA83F712D}"/>
          </ac:spMkLst>
        </pc:spChg>
        <pc:picChg chg="del">
          <ac:chgData name="CHINEDU ONYEKA" userId="8d524f28b8273e25" providerId="LiveId" clId="{C3636983-9439-43B1-9BD8-79EA25499999}" dt="2022-02-03T18:38:23.934" v="1796" actId="478"/>
          <ac:picMkLst>
            <pc:docMk/>
            <pc:sldMk cId="2429190072" sldId="320"/>
            <ac:picMk id="5" creationId="{3F23289C-9FCF-4643-884F-99C2A7FA7338}"/>
          </ac:picMkLst>
        </pc:picChg>
        <pc:picChg chg="add mod">
          <ac:chgData name="CHINEDU ONYEKA" userId="8d524f28b8273e25" providerId="LiveId" clId="{C3636983-9439-43B1-9BD8-79EA25499999}" dt="2022-02-03T18:38:35.732" v="1801" actId="1076"/>
          <ac:picMkLst>
            <pc:docMk/>
            <pc:sldMk cId="2429190072" sldId="320"/>
            <ac:picMk id="7" creationId="{B84F906F-4E2F-4E01-BC6B-62395CDB88F6}"/>
          </ac:picMkLst>
        </pc:picChg>
        <pc:picChg chg="del">
          <ac:chgData name="CHINEDU ONYEKA" userId="8d524f28b8273e25" providerId="LiveId" clId="{C3636983-9439-43B1-9BD8-79EA25499999}" dt="2022-02-03T18:38:19.014" v="1794" actId="478"/>
          <ac:picMkLst>
            <pc:docMk/>
            <pc:sldMk cId="2429190072" sldId="320"/>
            <ac:picMk id="9" creationId="{A59F45FB-B87C-4D3E-8852-FB2EB6F29FF7}"/>
          </ac:picMkLst>
        </pc:picChg>
        <pc:picChg chg="add mod">
          <ac:chgData name="CHINEDU ONYEKA" userId="8d524f28b8273e25" providerId="LiveId" clId="{C3636983-9439-43B1-9BD8-79EA25499999}" dt="2022-02-03T18:39:16.328" v="1805" actId="1076"/>
          <ac:picMkLst>
            <pc:docMk/>
            <pc:sldMk cId="2429190072" sldId="320"/>
            <ac:picMk id="10" creationId="{87C5A7B7-572E-44B3-846A-7FE02244481E}"/>
          </ac:picMkLst>
        </pc:picChg>
      </pc:sldChg>
      <pc:sldChg chg="modSp mod">
        <pc:chgData name="CHINEDU ONYEKA" userId="8d524f28b8273e25" providerId="LiveId" clId="{C3636983-9439-43B1-9BD8-79EA25499999}" dt="2022-02-03T17:35:03.297" v="422" actId="1076"/>
        <pc:sldMkLst>
          <pc:docMk/>
          <pc:sldMk cId="2704369906" sldId="323"/>
        </pc:sldMkLst>
        <pc:spChg chg="mod">
          <ac:chgData name="CHINEDU ONYEKA" userId="8d524f28b8273e25" providerId="LiveId" clId="{C3636983-9439-43B1-9BD8-79EA25499999}" dt="2022-02-03T17:30:39.578" v="38" actId="6549"/>
          <ac:spMkLst>
            <pc:docMk/>
            <pc:sldMk cId="2704369906" sldId="323"/>
            <ac:spMk id="2" creationId="{E4E74FED-36BB-4F34-BDEE-B97136CAB5CD}"/>
          </ac:spMkLst>
        </pc:spChg>
        <pc:spChg chg="mod">
          <ac:chgData name="CHINEDU ONYEKA" userId="8d524f28b8273e25" providerId="LiveId" clId="{C3636983-9439-43B1-9BD8-79EA25499999}" dt="2022-02-03T17:33:22.298" v="176" actId="20577"/>
          <ac:spMkLst>
            <pc:docMk/>
            <pc:sldMk cId="2704369906" sldId="323"/>
            <ac:spMk id="10" creationId="{F3F90290-4022-4B96-B731-4001FD43A288}"/>
          </ac:spMkLst>
        </pc:spChg>
        <pc:spChg chg="mod">
          <ac:chgData name="CHINEDU ONYEKA" userId="8d524f28b8273e25" providerId="LiveId" clId="{C3636983-9439-43B1-9BD8-79EA25499999}" dt="2022-02-03T17:35:03.297" v="422" actId="1076"/>
          <ac:spMkLst>
            <pc:docMk/>
            <pc:sldMk cId="2704369906" sldId="323"/>
            <ac:spMk id="11" creationId="{0D332391-BB19-490B-8B79-576A2CC64439}"/>
          </ac:spMkLst>
        </pc:spChg>
      </pc:sldChg>
      <pc:sldChg chg="del">
        <pc:chgData name="CHINEDU ONYEKA" userId="8d524f28b8273e25" providerId="LiveId" clId="{C3636983-9439-43B1-9BD8-79EA25499999}" dt="2022-02-03T18:45:36.089" v="2276" actId="47"/>
        <pc:sldMkLst>
          <pc:docMk/>
          <pc:sldMk cId="1574160442" sldId="324"/>
        </pc:sldMkLst>
      </pc:sldChg>
      <pc:sldChg chg="addSp delSp modSp mod">
        <pc:chgData name="CHINEDU ONYEKA" userId="8d524f28b8273e25" providerId="LiveId" clId="{C3636983-9439-43B1-9BD8-79EA25499999}" dt="2022-02-03T18:36:31.272" v="1755" actId="33524"/>
        <pc:sldMkLst>
          <pc:docMk/>
          <pc:sldMk cId="3622634134" sldId="326"/>
        </pc:sldMkLst>
        <pc:spChg chg="mod">
          <ac:chgData name="CHINEDU ONYEKA" userId="8d524f28b8273e25" providerId="LiveId" clId="{C3636983-9439-43B1-9BD8-79EA25499999}" dt="2022-02-03T18:31:46.060" v="1583" actId="20577"/>
          <ac:spMkLst>
            <pc:docMk/>
            <pc:sldMk cId="3622634134" sldId="326"/>
            <ac:spMk id="2" creationId="{E4E74FED-36BB-4F34-BDEE-B97136CAB5CD}"/>
          </ac:spMkLst>
        </pc:spChg>
        <pc:spChg chg="mod">
          <ac:chgData name="CHINEDU ONYEKA" userId="8d524f28b8273e25" providerId="LiveId" clId="{C3636983-9439-43B1-9BD8-79EA25499999}" dt="2022-02-03T18:36:31.272" v="1755" actId="33524"/>
          <ac:spMkLst>
            <pc:docMk/>
            <pc:sldMk cId="3622634134" sldId="326"/>
            <ac:spMk id="5" creationId="{B58C0BCA-BC41-4824-AC3D-0E48D81591D1}"/>
          </ac:spMkLst>
        </pc:spChg>
        <pc:spChg chg="del">
          <ac:chgData name="CHINEDU ONYEKA" userId="8d524f28b8273e25" providerId="LiveId" clId="{C3636983-9439-43B1-9BD8-79EA25499999}" dt="2022-02-03T18:32:42.114" v="1591" actId="478"/>
          <ac:spMkLst>
            <pc:docMk/>
            <pc:sldMk cId="3622634134" sldId="326"/>
            <ac:spMk id="9" creationId="{BF182B27-2C3E-4D54-A088-EA83C30C7B09}"/>
          </ac:spMkLst>
        </pc:spChg>
        <pc:spChg chg="del">
          <ac:chgData name="CHINEDU ONYEKA" userId="8d524f28b8273e25" providerId="LiveId" clId="{C3636983-9439-43B1-9BD8-79EA25499999}" dt="2022-02-03T18:32:32.941" v="1588" actId="478"/>
          <ac:spMkLst>
            <pc:docMk/>
            <pc:sldMk cId="3622634134" sldId="326"/>
            <ac:spMk id="10" creationId="{F3F90290-4022-4B96-B731-4001FD43A288}"/>
          </ac:spMkLst>
        </pc:spChg>
        <pc:picChg chg="del">
          <ac:chgData name="CHINEDU ONYEKA" userId="8d524f28b8273e25" providerId="LiveId" clId="{C3636983-9439-43B1-9BD8-79EA25499999}" dt="2022-02-03T18:32:21.673" v="1584" actId="478"/>
          <ac:picMkLst>
            <pc:docMk/>
            <pc:sldMk cId="3622634134" sldId="326"/>
            <ac:picMk id="4" creationId="{43EEC47D-3A2D-495C-97F7-502C29C13BA2}"/>
          </ac:picMkLst>
        </pc:picChg>
        <pc:picChg chg="add mod">
          <ac:chgData name="CHINEDU ONYEKA" userId="8d524f28b8273e25" providerId="LiveId" clId="{C3636983-9439-43B1-9BD8-79EA25499999}" dt="2022-02-03T18:32:37.351" v="1590" actId="14100"/>
          <ac:picMkLst>
            <pc:docMk/>
            <pc:sldMk cId="3622634134" sldId="326"/>
            <ac:picMk id="7" creationId="{3D197BDE-7C42-4CD0-8974-657EF6B8133C}"/>
          </ac:picMkLst>
        </pc:picChg>
      </pc:sldChg>
      <pc:sldChg chg="modSp mod">
        <pc:chgData name="CHINEDU ONYEKA" userId="8d524f28b8273e25" providerId="LiveId" clId="{C3636983-9439-43B1-9BD8-79EA25499999}" dt="2022-02-03T18:46:01.688" v="2293" actId="6549"/>
        <pc:sldMkLst>
          <pc:docMk/>
          <pc:sldMk cId="3972448718" sldId="327"/>
        </pc:sldMkLst>
        <pc:spChg chg="mod">
          <ac:chgData name="CHINEDU ONYEKA" userId="8d524f28b8273e25" providerId="LiveId" clId="{C3636983-9439-43B1-9BD8-79EA25499999}" dt="2022-02-03T18:46:01.688" v="2293" actId="6549"/>
          <ac:spMkLst>
            <pc:docMk/>
            <pc:sldMk cId="3972448718" sldId="327"/>
            <ac:spMk id="3" creationId="{DB0B8AC7-E0BC-4134-9239-9D9FC5B7B7CE}"/>
          </ac:spMkLst>
        </pc:spChg>
      </pc:sldChg>
      <pc:sldChg chg="addSp delSp modSp mod">
        <pc:chgData name="CHINEDU ONYEKA" userId="8d524f28b8273e25" providerId="LiveId" clId="{C3636983-9439-43B1-9BD8-79EA25499999}" dt="2022-02-03T17:58:32.575" v="1535" actId="20577"/>
        <pc:sldMkLst>
          <pc:docMk/>
          <pc:sldMk cId="2365552758" sldId="330"/>
        </pc:sldMkLst>
        <pc:spChg chg="mod">
          <ac:chgData name="CHINEDU ONYEKA" userId="8d524f28b8273e25" providerId="LiveId" clId="{C3636983-9439-43B1-9BD8-79EA25499999}" dt="2022-02-03T17:55:00.917" v="1294" actId="20577"/>
          <ac:spMkLst>
            <pc:docMk/>
            <pc:sldMk cId="2365552758" sldId="330"/>
            <ac:spMk id="2" creationId="{E4E74FED-36BB-4F34-BDEE-B97136CAB5CD}"/>
          </ac:spMkLst>
        </pc:spChg>
        <pc:spChg chg="mod">
          <ac:chgData name="CHINEDU ONYEKA" userId="8d524f28b8273e25" providerId="LiveId" clId="{C3636983-9439-43B1-9BD8-79EA25499999}" dt="2022-02-03T17:58:32.575" v="1535" actId="20577"/>
          <ac:spMkLst>
            <pc:docMk/>
            <pc:sldMk cId="2365552758" sldId="330"/>
            <ac:spMk id="14" creationId="{6FD73C43-383B-4D6F-A19A-9BFAEC551017}"/>
          </ac:spMkLst>
        </pc:spChg>
        <pc:picChg chg="add mod">
          <ac:chgData name="CHINEDU ONYEKA" userId="8d524f28b8273e25" providerId="LiveId" clId="{C3636983-9439-43B1-9BD8-79EA25499999}" dt="2022-02-03T17:55:46.487" v="1298" actId="1076"/>
          <ac:picMkLst>
            <pc:docMk/>
            <pc:sldMk cId="2365552758" sldId="330"/>
            <ac:picMk id="4" creationId="{57FC3331-014D-4B5A-A57D-DAADC84DB34F}"/>
          </ac:picMkLst>
        </pc:picChg>
        <pc:picChg chg="del">
          <ac:chgData name="CHINEDU ONYEKA" userId="8d524f28b8273e25" providerId="LiveId" clId="{C3636983-9439-43B1-9BD8-79EA25499999}" dt="2022-02-03T17:55:39.214" v="1295" actId="478"/>
          <ac:picMkLst>
            <pc:docMk/>
            <pc:sldMk cId="2365552758" sldId="330"/>
            <ac:picMk id="5" creationId="{549EC6D9-B4CC-4344-8F8F-38A24AC4894B}"/>
          </ac:picMkLst>
        </pc:picChg>
      </pc:sldChg>
      <pc:sldChg chg="delSp modSp mod">
        <pc:chgData name="CHINEDU ONYEKA" userId="8d524f28b8273e25" providerId="LiveId" clId="{C3636983-9439-43B1-9BD8-79EA25499999}" dt="2022-02-03T18:52:20.167" v="2542" actId="20577"/>
        <pc:sldMkLst>
          <pc:docMk/>
          <pc:sldMk cId="400299025" sldId="331"/>
        </pc:sldMkLst>
        <pc:spChg chg="mod">
          <ac:chgData name="CHINEDU ONYEKA" userId="8d524f28b8273e25" providerId="LiveId" clId="{C3636983-9439-43B1-9BD8-79EA25499999}" dt="2022-02-03T18:43:33.361" v="2137" actId="20577"/>
          <ac:spMkLst>
            <pc:docMk/>
            <pc:sldMk cId="400299025" sldId="331"/>
            <ac:spMk id="2" creationId="{E4E74FED-36BB-4F34-BDEE-B97136CAB5CD}"/>
          </ac:spMkLst>
        </pc:spChg>
        <pc:spChg chg="mod">
          <ac:chgData name="CHINEDU ONYEKA" userId="8d524f28b8273e25" providerId="LiveId" clId="{C3636983-9439-43B1-9BD8-79EA25499999}" dt="2022-02-03T18:52:20.167" v="2542" actId="20577"/>
          <ac:spMkLst>
            <pc:docMk/>
            <pc:sldMk cId="400299025" sldId="331"/>
            <ac:spMk id="3" creationId="{8FCCC41E-A0D6-43AD-A576-933BA83F712D}"/>
          </ac:spMkLst>
        </pc:spChg>
        <pc:picChg chg="del">
          <ac:chgData name="CHINEDU ONYEKA" userId="8d524f28b8273e25" providerId="LiveId" clId="{C3636983-9439-43B1-9BD8-79EA25499999}" dt="2022-02-03T18:45:29.399" v="2275" actId="478"/>
          <ac:picMkLst>
            <pc:docMk/>
            <pc:sldMk cId="400299025" sldId="331"/>
            <ac:picMk id="7" creationId="{A36BA36D-4B47-4FA6-AA1F-49234EE0571E}"/>
          </ac:picMkLst>
        </pc:picChg>
      </pc:sldChg>
      <pc:sldChg chg="del">
        <pc:chgData name="CHINEDU ONYEKA" userId="8d524f28b8273e25" providerId="LiveId" clId="{C3636983-9439-43B1-9BD8-79EA25499999}" dt="2022-02-03T18:43:43.040" v="2138" actId="47"/>
        <pc:sldMkLst>
          <pc:docMk/>
          <pc:sldMk cId="3993201799" sldId="332"/>
        </pc:sldMkLst>
      </pc:sldChg>
      <pc:sldChg chg="del">
        <pc:chgData name="CHINEDU ONYEKA" userId="8d524f28b8273e25" providerId="LiveId" clId="{C3636983-9439-43B1-9BD8-79EA25499999}" dt="2022-02-03T18:43:45.908" v="2139" actId="47"/>
        <pc:sldMkLst>
          <pc:docMk/>
          <pc:sldMk cId="3090525657" sldId="333"/>
        </pc:sldMkLst>
      </pc:sldChg>
      <pc:sldChg chg="del">
        <pc:chgData name="CHINEDU ONYEKA" userId="8d524f28b8273e25" providerId="LiveId" clId="{C3636983-9439-43B1-9BD8-79EA25499999}" dt="2022-02-03T18:43:48.033" v="2140" actId="47"/>
        <pc:sldMkLst>
          <pc:docMk/>
          <pc:sldMk cId="3258811346" sldId="334"/>
        </pc:sldMkLst>
      </pc:sldChg>
      <pc:sldChg chg="del">
        <pc:chgData name="CHINEDU ONYEKA" userId="8d524f28b8273e25" providerId="LiveId" clId="{C3636983-9439-43B1-9BD8-79EA25499999}" dt="2022-02-03T18:43:49.755" v="2141" actId="47"/>
        <pc:sldMkLst>
          <pc:docMk/>
          <pc:sldMk cId="3167199507" sldId="335"/>
        </pc:sldMkLst>
      </pc:sldChg>
    </pc:docChg>
  </pc:docChgLst>
  <pc:docChgLst>
    <pc:chgData name="CHINEDU ONYEKA" userId="8d524f28b8273e25" providerId="LiveId" clId="{535BECCA-4F88-43BD-847B-1DAD82C194BC}"/>
    <pc:docChg chg="custSel addSld delSld modSld modSection">
      <pc:chgData name="CHINEDU ONYEKA" userId="8d524f28b8273e25" providerId="LiveId" clId="{535BECCA-4F88-43BD-847B-1DAD82C194BC}" dt="2022-03-25T00:14:55.935" v="933" actId="478"/>
      <pc:docMkLst>
        <pc:docMk/>
      </pc:docMkLst>
      <pc:sldChg chg="modSp mod">
        <pc:chgData name="CHINEDU ONYEKA" userId="8d524f28b8273e25" providerId="LiveId" clId="{535BECCA-4F88-43BD-847B-1DAD82C194BC}" dt="2022-03-24T23:01:27.865" v="24" actId="6549"/>
        <pc:sldMkLst>
          <pc:docMk/>
          <pc:sldMk cId="2779978892" sldId="259"/>
        </pc:sldMkLst>
        <pc:spChg chg="mod">
          <ac:chgData name="CHINEDU ONYEKA" userId="8d524f28b8273e25" providerId="LiveId" clId="{535BECCA-4F88-43BD-847B-1DAD82C194BC}" dt="2022-03-24T23:01:27.865" v="24" actId="6549"/>
          <ac:spMkLst>
            <pc:docMk/>
            <pc:sldMk cId="2779978892" sldId="259"/>
            <ac:spMk id="3" creationId="{84B1B6E0-7336-48E4-A4BC-19BFDB8A25AE}"/>
          </ac:spMkLst>
        </pc:spChg>
      </pc:sldChg>
      <pc:sldChg chg="addSp delSp modSp mod">
        <pc:chgData name="CHINEDU ONYEKA" userId="8d524f28b8273e25" providerId="LiveId" clId="{535BECCA-4F88-43BD-847B-1DAD82C194BC}" dt="2022-03-24T23:31:22.593" v="418" actId="1076"/>
        <pc:sldMkLst>
          <pc:docMk/>
          <pc:sldMk cId="2912370924" sldId="319"/>
        </pc:sldMkLst>
        <pc:spChg chg="mod">
          <ac:chgData name="CHINEDU ONYEKA" userId="8d524f28b8273e25" providerId="LiveId" clId="{535BECCA-4F88-43BD-847B-1DAD82C194BC}" dt="2022-03-24T23:16:21.543" v="181" actId="20577"/>
          <ac:spMkLst>
            <pc:docMk/>
            <pc:sldMk cId="2912370924" sldId="319"/>
            <ac:spMk id="2" creationId="{E4E74FED-36BB-4F34-BDEE-B97136CAB5CD}"/>
          </ac:spMkLst>
        </pc:spChg>
        <pc:spChg chg="del">
          <ac:chgData name="CHINEDU ONYEKA" userId="8d524f28b8273e25" providerId="LiveId" clId="{535BECCA-4F88-43BD-847B-1DAD82C194BC}" dt="2022-03-24T23:17:41.405" v="186" actId="478"/>
          <ac:spMkLst>
            <pc:docMk/>
            <pc:sldMk cId="2912370924" sldId="319"/>
            <ac:spMk id="12" creationId="{4C55DAAC-BD15-4B22-AB3B-C6D9FAB14890}"/>
          </ac:spMkLst>
        </pc:spChg>
        <pc:spChg chg="add mod">
          <ac:chgData name="CHINEDU ONYEKA" userId="8d524f28b8273e25" providerId="LiveId" clId="{535BECCA-4F88-43BD-847B-1DAD82C194BC}" dt="2022-03-24T23:31:09.805" v="414" actId="1076"/>
          <ac:spMkLst>
            <pc:docMk/>
            <pc:sldMk cId="2912370924" sldId="319"/>
            <ac:spMk id="14" creationId="{122B6C5D-1CFC-4B3B-B21A-2D4B2340A014}"/>
          </ac:spMkLst>
        </pc:spChg>
        <pc:picChg chg="add mod">
          <ac:chgData name="CHINEDU ONYEKA" userId="8d524f28b8273e25" providerId="LiveId" clId="{535BECCA-4F88-43BD-847B-1DAD82C194BC}" dt="2022-03-24T23:31:22.593" v="418" actId="1076"/>
          <ac:picMkLst>
            <pc:docMk/>
            <pc:sldMk cId="2912370924" sldId="319"/>
            <ac:picMk id="4" creationId="{DF4F42F8-93B3-40B7-A5BB-CCA4DE83FEBB}"/>
          </ac:picMkLst>
        </pc:picChg>
        <pc:picChg chg="del">
          <ac:chgData name="CHINEDU ONYEKA" userId="8d524f28b8273e25" providerId="LiveId" clId="{535BECCA-4F88-43BD-847B-1DAD82C194BC}" dt="2022-03-24T23:16:26.514" v="182" actId="478"/>
          <ac:picMkLst>
            <pc:docMk/>
            <pc:sldMk cId="2912370924" sldId="319"/>
            <ac:picMk id="11" creationId="{2FD4FC16-98FE-4F86-9636-FE17D66B2D99}"/>
          </ac:picMkLst>
        </pc:picChg>
        <pc:inkChg chg="del">
          <ac:chgData name="CHINEDU ONYEKA" userId="8d524f28b8273e25" providerId="LiveId" clId="{535BECCA-4F88-43BD-847B-1DAD82C194BC}" dt="2022-03-24T23:16:29.138" v="183" actId="478"/>
          <ac:inkMkLst>
            <pc:docMk/>
            <pc:sldMk cId="2912370924" sldId="319"/>
            <ac:inkMk id="7" creationId="{D76834B4-48A1-4503-8FB8-E338F75835FF}"/>
          </ac:inkMkLst>
        </pc:inkChg>
      </pc:sldChg>
      <pc:sldChg chg="addSp delSp modSp mod">
        <pc:chgData name="CHINEDU ONYEKA" userId="8d524f28b8273e25" providerId="LiveId" clId="{535BECCA-4F88-43BD-847B-1DAD82C194BC}" dt="2022-03-25T00:14:55.935" v="933" actId="478"/>
        <pc:sldMkLst>
          <pc:docMk/>
          <pc:sldMk cId="2704369906" sldId="323"/>
        </pc:sldMkLst>
        <pc:spChg chg="del">
          <ac:chgData name="CHINEDU ONYEKA" userId="8d524f28b8273e25" providerId="LiveId" clId="{535BECCA-4F88-43BD-847B-1DAD82C194BC}" dt="2022-03-25T00:14:55.935" v="933" actId="478"/>
          <ac:spMkLst>
            <pc:docMk/>
            <pc:sldMk cId="2704369906" sldId="323"/>
            <ac:spMk id="9" creationId="{BF182B27-2C3E-4D54-A088-EA83C30C7B09}"/>
          </ac:spMkLst>
        </pc:spChg>
        <pc:spChg chg="mod">
          <ac:chgData name="CHINEDU ONYEKA" userId="8d524f28b8273e25" providerId="LiveId" clId="{535BECCA-4F88-43BD-847B-1DAD82C194BC}" dt="2022-03-25T00:14:41.495" v="932" actId="14100"/>
          <ac:spMkLst>
            <pc:docMk/>
            <pc:sldMk cId="2704369906" sldId="323"/>
            <ac:spMk id="10" creationId="{F3F90290-4022-4B96-B731-4001FD43A288}"/>
          </ac:spMkLst>
        </pc:spChg>
        <pc:picChg chg="del">
          <ac:chgData name="CHINEDU ONYEKA" userId="8d524f28b8273e25" providerId="LiveId" clId="{535BECCA-4F88-43BD-847B-1DAD82C194BC}" dt="2022-03-24T23:02:46.231" v="25" actId="478"/>
          <ac:picMkLst>
            <pc:docMk/>
            <pc:sldMk cId="2704369906" sldId="323"/>
            <ac:picMk id="4" creationId="{8B805AFC-DFF3-4AB4-B677-7C953082D5C8}"/>
          </ac:picMkLst>
        </pc:picChg>
        <pc:picChg chg="add mod">
          <ac:chgData name="CHINEDU ONYEKA" userId="8d524f28b8273e25" providerId="LiveId" clId="{535BECCA-4F88-43BD-847B-1DAD82C194BC}" dt="2022-03-24T23:05:23.247" v="163" actId="1076"/>
          <ac:picMkLst>
            <pc:docMk/>
            <pc:sldMk cId="2704369906" sldId="323"/>
            <ac:picMk id="5" creationId="{9BD5DBCF-61E1-491E-86DE-5C49F411251F}"/>
          </ac:picMkLst>
        </pc:picChg>
        <pc:picChg chg="mod">
          <ac:chgData name="CHINEDU ONYEKA" userId="8d524f28b8273e25" providerId="LiveId" clId="{535BECCA-4F88-43BD-847B-1DAD82C194BC}" dt="2022-03-24T23:05:19.484" v="162" actId="1076"/>
          <ac:picMkLst>
            <pc:docMk/>
            <pc:sldMk cId="2704369906" sldId="323"/>
            <ac:picMk id="6" creationId="{C5A7E8A6-A8AC-4C0D-BA1E-2564ABDA4D64}"/>
          </ac:picMkLst>
        </pc:picChg>
        <pc:picChg chg="del">
          <ac:chgData name="CHINEDU ONYEKA" userId="8d524f28b8273e25" providerId="LiveId" clId="{535BECCA-4F88-43BD-847B-1DAD82C194BC}" dt="2022-03-24T23:03:10.828" v="34" actId="478"/>
          <ac:picMkLst>
            <pc:docMk/>
            <pc:sldMk cId="2704369906" sldId="323"/>
            <ac:picMk id="7" creationId="{7A8353DC-7C95-465B-A47C-2B0527595B8A}"/>
          </ac:picMkLst>
        </pc:picChg>
      </pc:sldChg>
      <pc:sldChg chg="modSp mod">
        <pc:chgData name="CHINEDU ONYEKA" userId="8d524f28b8273e25" providerId="LiveId" clId="{535BECCA-4F88-43BD-847B-1DAD82C194BC}" dt="2022-03-25T00:13:49.209" v="923" actId="3626"/>
        <pc:sldMkLst>
          <pc:docMk/>
          <pc:sldMk cId="3972448718" sldId="327"/>
        </pc:sldMkLst>
        <pc:spChg chg="mod">
          <ac:chgData name="CHINEDU ONYEKA" userId="8d524f28b8273e25" providerId="LiveId" clId="{535BECCA-4F88-43BD-847B-1DAD82C194BC}" dt="2022-03-25T00:13:49.209" v="923" actId="3626"/>
          <ac:spMkLst>
            <pc:docMk/>
            <pc:sldMk cId="3972448718" sldId="327"/>
            <ac:spMk id="3" creationId="{DB0B8AC7-E0BC-4134-9239-9D9FC5B7B7CE}"/>
          </ac:spMkLst>
        </pc:spChg>
      </pc:sldChg>
      <pc:sldChg chg="addSp delSp modSp mod">
        <pc:chgData name="CHINEDU ONYEKA" userId="8d524f28b8273e25" providerId="LiveId" clId="{535BECCA-4F88-43BD-847B-1DAD82C194BC}" dt="2022-03-24T23:56:32.511" v="704" actId="1076"/>
        <pc:sldMkLst>
          <pc:docMk/>
          <pc:sldMk cId="2365552758" sldId="330"/>
        </pc:sldMkLst>
        <pc:spChg chg="mod">
          <ac:chgData name="CHINEDU ONYEKA" userId="8d524f28b8273e25" providerId="LiveId" clId="{535BECCA-4F88-43BD-847B-1DAD82C194BC}" dt="2022-03-24T23:39:49.352" v="506" actId="20577"/>
          <ac:spMkLst>
            <pc:docMk/>
            <pc:sldMk cId="2365552758" sldId="330"/>
            <ac:spMk id="2" creationId="{E4E74FED-36BB-4F34-BDEE-B97136CAB5CD}"/>
          </ac:spMkLst>
        </pc:spChg>
        <pc:spChg chg="del">
          <ac:chgData name="CHINEDU ONYEKA" userId="8d524f28b8273e25" providerId="LiveId" clId="{535BECCA-4F88-43BD-847B-1DAD82C194BC}" dt="2022-03-24T23:40:13.249" v="508" actId="478"/>
          <ac:spMkLst>
            <pc:docMk/>
            <pc:sldMk cId="2365552758" sldId="330"/>
            <ac:spMk id="10" creationId="{16050740-9993-466A-A321-57C6970C6192}"/>
          </ac:spMkLst>
        </pc:spChg>
        <pc:spChg chg="mod">
          <ac:chgData name="CHINEDU ONYEKA" userId="8d524f28b8273e25" providerId="LiveId" clId="{535BECCA-4F88-43BD-847B-1DAD82C194BC}" dt="2022-03-24T23:56:29.502" v="703" actId="1076"/>
          <ac:spMkLst>
            <pc:docMk/>
            <pc:sldMk cId="2365552758" sldId="330"/>
            <ac:spMk id="14" creationId="{6FD73C43-383B-4D6F-A19A-9BFAEC551017}"/>
          </ac:spMkLst>
        </pc:spChg>
        <pc:picChg chg="del">
          <ac:chgData name="CHINEDU ONYEKA" userId="8d524f28b8273e25" providerId="LiveId" clId="{535BECCA-4F88-43BD-847B-1DAD82C194BC}" dt="2022-03-24T23:40:14.731" v="509" actId="478"/>
          <ac:picMkLst>
            <pc:docMk/>
            <pc:sldMk cId="2365552758" sldId="330"/>
            <ac:picMk id="4" creationId="{125676D6-C8AD-44F7-BC6C-1EC154866513}"/>
          </ac:picMkLst>
        </pc:picChg>
        <pc:picChg chg="add mod">
          <ac:chgData name="CHINEDU ONYEKA" userId="8d524f28b8273e25" providerId="LiveId" clId="{535BECCA-4F88-43BD-847B-1DAD82C194BC}" dt="2022-03-24T23:56:32.511" v="704" actId="1076"/>
          <ac:picMkLst>
            <pc:docMk/>
            <pc:sldMk cId="2365552758" sldId="330"/>
            <ac:picMk id="5" creationId="{EFAF0A20-7C47-4F53-A7DB-0527742E85D4}"/>
          </ac:picMkLst>
        </pc:picChg>
        <pc:picChg chg="del">
          <ac:chgData name="CHINEDU ONYEKA" userId="8d524f28b8273e25" providerId="LiveId" clId="{535BECCA-4F88-43BD-847B-1DAD82C194BC}" dt="2022-03-24T23:39:53.434" v="507" actId="478"/>
          <ac:picMkLst>
            <pc:docMk/>
            <pc:sldMk cId="2365552758" sldId="330"/>
            <ac:picMk id="12" creationId="{27B9D8FA-53A5-4FC1-9B95-9A1A2A0FC777}"/>
          </ac:picMkLst>
        </pc:picChg>
      </pc:sldChg>
      <pc:sldChg chg="modSp mod">
        <pc:chgData name="CHINEDU ONYEKA" userId="8d524f28b8273e25" providerId="LiveId" clId="{535BECCA-4F88-43BD-847B-1DAD82C194BC}" dt="2022-03-25T00:11:06.556" v="922" actId="20577"/>
        <pc:sldMkLst>
          <pc:docMk/>
          <pc:sldMk cId="400299025" sldId="331"/>
        </pc:sldMkLst>
        <pc:spChg chg="mod">
          <ac:chgData name="CHINEDU ONYEKA" userId="8d524f28b8273e25" providerId="LiveId" clId="{535BECCA-4F88-43BD-847B-1DAD82C194BC}" dt="2022-03-25T00:11:06.556" v="922" actId="20577"/>
          <ac:spMkLst>
            <pc:docMk/>
            <pc:sldMk cId="400299025" sldId="331"/>
            <ac:spMk id="3" creationId="{8FCCC41E-A0D6-43AD-A576-933BA83F712D}"/>
          </ac:spMkLst>
        </pc:spChg>
      </pc:sldChg>
      <pc:sldChg chg="del">
        <pc:chgData name="CHINEDU ONYEKA" userId="8d524f28b8273e25" providerId="LiveId" clId="{535BECCA-4F88-43BD-847B-1DAD82C194BC}" dt="2022-03-25T00:14:14.503" v="924" actId="47"/>
        <pc:sldMkLst>
          <pc:docMk/>
          <pc:sldMk cId="355301005" sldId="333"/>
        </pc:sldMkLst>
      </pc:sldChg>
      <pc:sldChg chg="addSp delSp modSp mod">
        <pc:chgData name="CHINEDU ONYEKA" userId="8d524f28b8273e25" providerId="LiveId" clId="{535BECCA-4F88-43BD-847B-1DAD82C194BC}" dt="2022-03-24T23:35:54.927" v="486" actId="1076"/>
        <pc:sldMkLst>
          <pc:docMk/>
          <pc:sldMk cId="1708650986" sldId="334"/>
        </pc:sldMkLst>
        <pc:spChg chg="mod">
          <ac:chgData name="CHINEDU ONYEKA" userId="8d524f28b8273e25" providerId="LiveId" clId="{535BECCA-4F88-43BD-847B-1DAD82C194BC}" dt="2022-03-24T23:33:15.488" v="459" actId="20577"/>
          <ac:spMkLst>
            <pc:docMk/>
            <pc:sldMk cId="1708650986" sldId="334"/>
            <ac:spMk id="2" creationId="{E4E74FED-36BB-4F34-BDEE-B97136CAB5CD}"/>
          </ac:spMkLst>
        </pc:spChg>
        <pc:spChg chg="del">
          <ac:chgData name="CHINEDU ONYEKA" userId="8d524f28b8273e25" providerId="LiveId" clId="{535BECCA-4F88-43BD-847B-1DAD82C194BC}" dt="2022-03-24T23:33:21.158" v="460" actId="478"/>
          <ac:spMkLst>
            <pc:docMk/>
            <pc:sldMk cId="1708650986" sldId="334"/>
            <ac:spMk id="12" creationId="{4C55DAAC-BD15-4B22-AB3B-C6D9FAB14890}"/>
          </ac:spMkLst>
        </pc:spChg>
        <pc:picChg chg="add mod">
          <ac:chgData name="CHINEDU ONYEKA" userId="8d524f28b8273e25" providerId="LiveId" clId="{535BECCA-4F88-43BD-847B-1DAD82C194BC}" dt="2022-03-24T23:35:39.934" v="480" actId="14100"/>
          <ac:picMkLst>
            <pc:docMk/>
            <pc:sldMk cId="1708650986" sldId="334"/>
            <ac:picMk id="4" creationId="{920A96EE-BA0C-4F62-90AD-076693BD6BA9}"/>
          </ac:picMkLst>
        </pc:picChg>
        <pc:picChg chg="add mod">
          <ac:chgData name="CHINEDU ONYEKA" userId="8d524f28b8273e25" providerId="LiveId" clId="{535BECCA-4F88-43BD-847B-1DAD82C194BC}" dt="2022-03-24T23:35:54.927" v="486" actId="1076"/>
          <ac:picMkLst>
            <pc:docMk/>
            <pc:sldMk cId="1708650986" sldId="334"/>
            <ac:picMk id="7" creationId="{844178E2-C443-4AF9-B0F3-01A017014895}"/>
          </ac:picMkLst>
        </pc:picChg>
        <pc:picChg chg="del">
          <ac:chgData name="CHINEDU ONYEKA" userId="8d524f28b8273e25" providerId="LiveId" clId="{535BECCA-4F88-43BD-847B-1DAD82C194BC}" dt="2022-03-24T23:33:23.120" v="461" actId="478"/>
          <ac:picMkLst>
            <pc:docMk/>
            <pc:sldMk cId="1708650986" sldId="334"/>
            <ac:picMk id="9" creationId="{1F97CD01-3851-48DF-A66A-9888D971B921}"/>
          </ac:picMkLst>
        </pc:picChg>
        <pc:picChg chg="add mod">
          <ac:chgData name="CHINEDU ONYEKA" userId="8d524f28b8273e25" providerId="LiveId" clId="{535BECCA-4F88-43BD-847B-1DAD82C194BC}" dt="2022-03-24T23:35:51.342" v="485" actId="1076"/>
          <ac:picMkLst>
            <pc:docMk/>
            <pc:sldMk cId="1708650986" sldId="334"/>
            <ac:picMk id="10" creationId="{E3AC570F-1DB2-471E-91CA-253937D11704}"/>
          </ac:picMkLst>
        </pc:picChg>
      </pc:sldChg>
      <pc:sldChg chg="addSp delSp modSp add mod">
        <pc:chgData name="CHINEDU ONYEKA" userId="8d524f28b8273e25" providerId="LiveId" clId="{535BECCA-4F88-43BD-847B-1DAD82C194BC}" dt="2022-03-24T23:56:40.859" v="706" actId="1076"/>
        <pc:sldMkLst>
          <pc:docMk/>
          <pc:sldMk cId="1446772599" sldId="335"/>
        </pc:sldMkLst>
        <pc:spChg chg="mod">
          <ac:chgData name="CHINEDU ONYEKA" userId="8d524f28b8273e25" providerId="LiveId" clId="{535BECCA-4F88-43BD-847B-1DAD82C194BC}" dt="2022-03-24T23:49:56.759" v="557" actId="20577"/>
          <ac:spMkLst>
            <pc:docMk/>
            <pc:sldMk cId="1446772599" sldId="335"/>
            <ac:spMk id="2" creationId="{E4E74FED-36BB-4F34-BDEE-B97136CAB5CD}"/>
          </ac:spMkLst>
        </pc:spChg>
        <pc:spChg chg="add mod">
          <ac:chgData name="CHINEDU ONYEKA" userId="8d524f28b8273e25" providerId="LiveId" clId="{535BECCA-4F88-43BD-847B-1DAD82C194BC}" dt="2022-03-24T23:56:40.859" v="706" actId="1076"/>
          <ac:spMkLst>
            <pc:docMk/>
            <pc:sldMk cId="1446772599" sldId="335"/>
            <ac:spMk id="12" creationId="{1B089477-8DA1-470B-9D34-16CEC24E864A}"/>
          </ac:spMkLst>
        </pc:spChg>
        <pc:spChg chg="del">
          <ac:chgData name="CHINEDU ONYEKA" userId="8d524f28b8273e25" providerId="LiveId" clId="{535BECCA-4F88-43BD-847B-1DAD82C194BC}" dt="2022-03-24T23:55:02.889" v="673" actId="478"/>
          <ac:spMkLst>
            <pc:docMk/>
            <pc:sldMk cId="1446772599" sldId="335"/>
            <ac:spMk id="14" creationId="{6FD73C43-383B-4D6F-A19A-9BFAEC551017}"/>
          </ac:spMkLst>
        </pc:spChg>
        <pc:picChg chg="add mod">
          <ac:chgData name="CHINEDU ONYEKA" userId="8d524f28b8273e25" providerId="LiveId" clId="{535BECCA-4F88-43BD-847B-1DAD82C194BC}" dt="2022-03-24T23:56:38.452" v="705" actId="1076"/>
          <ac:picMkLst>
            <pc:docMk/>
            <pc:sldMk cId="1446772599" sldId="335"/>
            <ac:picMk id="4" creationId="{9F2449CD-EEC3-4750-B5F3-F390D39C0280}"/>
          </ac:picMkLst>
        </pc:picChg>
        <pc:picChg chg="del">
          <ac:chgData name="CHINEDU ONYEKA" userId="8d524f28b8273e25" providerId="LiveId" clId="{535BECCA-4F88-43BD-847B-1DAD82C194BC}" dt="2022-03-24T23:47:56.964" v="528" actId="478"/>
          <ac:picMkLst>
            <pc:docMk/>
            <pc:sldMk cId="1446772599" sldId="335"/>
            <ac:picMk id="5" creationId="{EFAF0A20-7C47-4F53-A7DB-0527742E85D4}"/>
          </ac:picMkLst>
        </pc:picChg>
      </pc:sldChg>
      <pc:sldChg chg="addSp delSp modSp add mod">
        <pc:chgData name="CHINEDU ONYEKA" userId="8d524f28b8273e25" providerId="LiveId" clId="{535BECCA-4F88-43BD-847B-1DAD82C194BC}" dt="2022-03-24T23:56:58.985" v="708" actId="1076"/>
        <pc:sldMkLst>
          <pc:docMk/>
          <pc:sldMk cId="686845957" sldId="336"/>
        </pc:sldMkLst>
        <pc:spChg chg="mod">
          <ac:chgData name="CHINEDU ONYEKA" userId="8d524f28b8273e25" providerId="LiveId" clId="{535BECCA-4F88-43BD-847B-1DAD82C194BC}" dt="2022-03-24T23:49:41.458" v="551" actId="20577"/>
          <ac:spMkLst>
            <pc:docMk/>
            <pc:sldMk cId="686845957" sldId="336"/>
            <ac:spMk id="2" creationId="{E4E74FED-36BB-4F34-BDEE-B97136CAB5CD}"/>
          </ac:spMkLst>
        </pc:spChg>
        <pc:spChg chg="add mod">
          <ac:chgData name="CHINEDU ONYEKA" userId="8d524f28b8273e25" providerId="LiveId" clId="{535BECCA-4F88-43BD-847B-1DAD82C194BC}" dt="2022-03-24T23:56:54.084" v="707" actId="1076"/>
          <ac:spMkLst>
            <pc:docMk/>
            <pc:sldMk cId="686845957" sldId="336"/>
            <ac:spMk id="12" creationId="{057BCC19-7EB3-41DC-AF45-FF8059B15B32}"/>
          </ac:spMkLst>
        </pc:spChg>
        <pc:spChg chg="del">
          <ac:chgData name="CHINEDU ONYEKA" userId="8d524f28b8273e25" providerId="LiveId" clId="{535BECCA-4F88-43BD-847B-1DAD82C194BC}" dt="2022-03-24T23:55:38.596" v="688" actId="478"/>
          <ac:spMkLst>
            <pc:docMk/>
            <pc:sldMk cId="686845957" sldId="336"/>
            <ac:spMk id="14" creationId="{6FD73C43-383B-4D6F-A19A-9BFAEC551017}"/>
          </ac:spMkLst>
        </pc:spChg>
        <pc:picChg chg="add mod">
          <ac:chgData name="CHINEDU ONYEKA" userId="8d524f28b8273e25" providerId="LiveId" clId="{535BECCA-4F88-43BD-847B-1DAD82C194BC}" dt="2022-03-24T23:56:58.985" v="708" actId="1076"/>
          <ac:picMkLst>
            <pc:docMk/>
            <pc:sldMk cId="686845957" sldId="336"/>
            <ac:picMk id="4" creationId="{2F9BBEEE-37A1-4B11-A3F9-11A41013E8F2}"/>
          </ac:picMkLst>
        </pc:picChg>
        <pc:picChg chg="del">
          <ac:chgData name="CHINEDU ONYEKA" userId="8d524f28b8273e25" providerId="LiveId" clId="{535BECCA-4F88-43BD-847B-1DAD82C194BC}" dt="2022-03-24T23:49:18.922" v="537" actId="478"/>
          <ac:picMkLst>
            <pc:docMk/>
            <pc:sldMk cId="686845957" sldId="336"/>
            <ac:picMk id="5" creationId="{EFAF0A20-7C47-4F53-A7DB-0527742E85D4}"/>
          </ac:picMkLst>
        </pc:picChg>
      </pc:sldChg>
    </pc:docChg>
  </pc:docChgLst>
  <pc:docChgLst>
    <pc:chgData name="CHINEDU ONYEKA" userId="8d524f28b8273e25" providerId="LiveId" clId="{C330ECC7-CC5F-4A06-8EF8-3F2F181217F1}"/>
    <pc:docChg chg="undo custSel addSld delSld modSld sldOrd modSection">
      <pc:chgData name="CHINEDU ONYEKA" userId="8d524f28b8273e25" providerId="LiveId" clId="{C330ECC7-CC5F-4A06-8EF8-3F2F181217F1}" dt="2022-11-30T23:54:20.538" v="959" actId="20577"/>
      <pc:docMkLst>
        <pc:docMk/>
      </pc:docMkLst>
      <pc:sldChg chg="addSp modSp mod">
        <pc:chgData name="CHINEDU ONYEKA" userId="8d524f28b8273e25" providerId="LiveId" clId="{C330ECC7-CC5F-4A06-8EF8-3F2F181217F1}" dt="2022-11-30T23:54:20.538" v="959" actId="20577"/>
        <pc:sldMkLst>
          <pc:docMk/>
          <pc:sldMk cId="2779978892" sldId="259"/>
        </pc:sldMkLst>
        <pc:spChg chg="mod">
          <ac:chgData name="CHINEDU ONYEKA" userId="8d524f28b8273e25" providerId="LiveId" clId="{C330ECC7-CC5F-4A06-8EF8-3F2F181217F1}" dt="2022-11-13T22:21:58.759" v="38" actId="20577"/>
          <ac:spMkLst>
            <pc:docMk/>
            <pc:sldMk cId="2779978892" sldId="259"/>
            <ac:spMk id="2" creationId="{13FD10B1-8D7F-42EB-A8E9-322BC8197D68}"/>
          </ac:spMkLst>
        </pc:spChg>
        <pc:spChg chg="mod">
          <ac:chgData name="CHINEDU ONYEKA" userId="8d524f28b8273e25" providerId="LiveId" clId="{C330ECC7-CC5F-4A06-8EF8-3F2F181217F1}" dt="2022-11-30T23:54:20.538" v="959" actId="20577"/>
          <ac:spMkLst>
            <pc:docMk/>
            <pc:sldMk cId="2779978892" sldId="259"/>
            <ac:spMk id="3" creationId="{84B1B6E0-7336-48E4-A4BC-19BFDB8A25AE}"/>
          </ac:spMkLst>
        </pc:spChg>
        <pc:picChg chg="add mod">
          <ac:chgData name="CHINEDU ONYEKA" userId="8d524f28b8273e25" providerId="LiveId" clId="{C330ECC7-CC5F-4A06-8EF8-3F2F181217F1}" dt="2022-11-16T22:34:24.726" v="588" actId="1076"/>
          <ac:picMkLst>
            <pc:docMk/>
            <pc:sldMk cId="2779978892" sldId="259"/>
            <ac:picMk id="4" creationId="{B02E349C-CE77-979B-51E7-64935DF03ED1}"/>
          </ac:picMkLst>
        </pc:picChg>
      </pc:sldChg>
      <pc:sldChg chg="addSp delSp modSp mod">
        <pc:chgData name="CHINEDU ONYEKA" userId="8d524f28b8273e25" providerId="LiveId" clId="{C330ECC7-CC5F-4A06-8EF8-3F2F181217F1}" dt="2022-11-16T22:30:55.143" v="426" actId="1076"/>
        <pc:sldMkLst>
          <pc:docMk/>
          <pc:sldMk cId="2912370924" sldId="319"/>
        </pc:sldMkLst>
        <pc:spChg chg="mod">
          <ac:chgData name="CHINEDU ONYEKA" userId="8d524f28b8273e25" providerId="LiveId" clId="{C330ECC7-CC5F-4A06-8EF8-3F2F181217F1}" dt="2022-11-13T22:23:15.282" v="120" actId="20577"/>
          <ac:spMkLst>
            <pc:docMk/>
            <pc:sldMk cId="2912370924" sldId="319"/>
            <ac:spMk id="2" creationId="{E4E74FED-36BB-4F34-BDEE-B97136CAB5CD}"/>
          </ac:spMkLst>
        </pc:spChg>
        <pc:spChg chg="mod">
          <ac:chgData name="CHINEDU ONYEKA" userId="8d524f28b8273e25" providerId="LiveId" clId="{C330ECC7-CC5F-4A06-8EF8-3F2F181217F1}" dt="2022-11-16T22:30:55.143" v="426" actId="1076"/>
          <ac:spMkLst>
            <pc:docMk/>
            <pc:sldMk cId="2912370924" sldId="319"/>
            <ac:spMk id="14" creationId="{122B6C5D-1CFC-4B3B-B21A-2D4B2340A014}"/>
          </ac:spMkLst>
        </pc:spChg>
        <pc:picChg chg="add mod">
          <ac:chgData name="CHINEDU ONYEKA" userId="8d524f28b8273e25" providerId="LiveId" clId="{C330ECC7-CC5F-4A06-8EF8-3F2F181217F1}" dt="2022-11-16T22:17:18.639" v="232" actId="1076"/>
          <ac:picMkLst>
            <pc:docMk/>
            <pc:sldMk cId="2912370924" sldId="319"/>
            <ac:picMk id="4" creationId="{98A5F775-293B-BF1B-E918-037CCE9597AF}"/>
          </ac:picMkLst>
        </pc:picChg>
        <pc:picChg chg="del">
          <ac:chgData name="CHINEDU ONYEKA" userId="8d524f28b8273e25" providerId="LiveId" clId="{C330ECC7-CC5F-4A06-8EF8-3F2F181217F1}" dt="2022-11-16T22:12:42.785" v="226" actId="478"/>
          <ac:picMkLst>
            <pc:docMk/>
            <pc:sldMk cId="2912370924" sldId="319"/>
            <ac:picMk id="5" creationId="{066E2322-43AD-4624-968B-B059C3466237}"/>
          </ac:picMkLst>
        </pc:picChg>
        <pc:picChg chg="del">
          <ac:chgData name="CHINEDU ONYEKA" userId="8d524f28b8273e25" providerId="LiveId" clId="{C330ECC7-CC5F-4A06-8EF8-3F2F181217F1}" dt="2022-11-16T22:17:35.633" v="234" actId="478"/>
          <ac:picMkLst>
            <pc:docMk/>
            <pc:sldMk cId="2912370924" sldId="319"/>
            <ac:picMk id="6" creationId="{C5A7E8A6-A8AC-4C0D-BA1E-2564ABDA4D64}"/>
          </ac:picMkLst>
        </pc:picChg>
        <pc:picChg chg="add mod">
          <ac:chgData name="CHINEDU ONYEKA" userId="8d524f28b8273e25" providerId="LiveId" clId="{C330ECC7-CC5F-4A06-8EF8-3F2F181217F1}" dt="2022-11-16T22:17:28.350" v="233"/>
          <ac:picMkLst>
            <pc:docMk/>
            <pc:sldMk cId="2912370924" sldId="319"/>
            <ac:picMk id="7" creationId="{5E15A5D5-A46D-8C32-45A6-626250AABFEC}"/>
          </ac:picMkLst>
        </pc:picChg>
        <pc:picChg chg="add mod">
          <ac:chgData name="CHINEDU ONYEKA" userId="8d524f28b8273e25" providerId="LiveId" clId="{C330ECC7-CC5F-4A06-8EF8-3F2F181217F1}" dt="2022-11-16T22:30:50.556" v="425" actId="1076"/>
          <ac:picMkLst>
            <pc:docMk/>
            <pc:sldMk cId="2912370924" sldId="319"/>
            <ac:picMk id="9" creationId="{D351B801-A683-ACBA-BF30-1B7857B58355}"/>
          </ac:picMkLst>
        </pc:picChg>
      </pc:sldChg>
      <pc:sldChg chg="addSp delSp modSp mod">
        <pc:chgData name="CHINEDU ONYEKA" userId="8d524f28b8273e25" providerId="LiveId" clId="{C330ECC7-CC5F-4A06-8EF8-3F2F181217F1}" dt="2022-11-16T22:49:39.434" v="819" actId="20577"/>
        <pc:sldMkLst>
          <pc:docMk/>
          <pc:sldMk cId="2704369906" sldId="323"/>
        </pc:sldMkLst>
        <pc:spChg chg="mod">
          <ac:chgData name="CHINEDU ONYEKA" userId="8d524f28b8273e25" providerId="LiveId" clId="{C330ECC7-CC5F-4A06-8EF8-3F2F181217F1}" dt="2022-11-13T22:23:01.755" v="104" actId="20577"/>
          <ac:spMkLst>
            <pc:docMk/>
            <pc:sldMk cId="2704369906" sldId="323"/>
            <ac:spMk id="2" creationId="{E4E74FED-36BB-4F34-BDEE-B97136CAB5CD}"/>
          </ac:spMkLst>
        </pc:spChg>
        <pc:spChg chg="add mod">
          <ac:chgData name="CHINEDU ONYEKA" userId="8d524f28b8273e25" providerId="LiveId" clId="{C330ECC7-CC5F-4A06-8EF8-3F2F181217F1}" dt="2022-11-16T22:49:30.030" v="750" actId="20577"/>
          <ac:spMkLst>
            <pc:docMk/>
            <pc:sldMk cId="2704369906" sldId="323"/>
            <ac:spMk id="7" creationId="{C451726B-4F0E-3A29-989F-244B7A363AC9}"/>
          </ac:spMkLst>
        </pc:spChg>
        <pc:spChg chg="mod">
          <ac:chgData name="CHINEDU ONYEKA" userId="8d524f28b8273e25" providerId="LiveId" clId="{C330ECC7-CC5F-4A06-8EF8-3F2F181217F1}" dt="2022-11-16T22:49:21.941" v="699" actId="20577"/>
          <ac:spMkLst>
            <pc:docMk/>
            <pc:sldMk cId="2704369906" sldId="323"/>
            <ac:spMk id="10" creationId="{F3F90290-4022-4B96-B731-4001FD43A288}"/>
          </ac:spMkLst>
        </pc:spChg>
        <pc:spChg chg="add mod">
          <ac:chgData name="CHINEDU ONYEKA" userId="8d524f28b8273e25" providerId="LiveId" clId="{C330ECC7-CC5F-4A06-8EF8-3F2F181217F1}" dt="2022-11-16T22:49:39.434" v="819" actId="20577"/>
          <ac:spMkLst>
            <pc:docMk/>
            <pc:sldMk cId="2704369906" sldId="323"/>
            <ac:spMk id="11" creationId="{50BAB28B-B30D-7481-6C7F-094E37AF5238}"/>
          </ac:spMkLst>
        </pc:spChg>
        <pc:picChg chg="add mod">
          <ac:chgData name="CHINEDU ONYEKA" userId="8d524f28b8273e25" providerId="LiveId" clId="{C330ECC7-CC5F-4A06-8EF8-3F2F181217F1}" dt="2022-11-16T21:55:16.882" v="121"/>
          <ac:picMkLst>
            <pc:docMk/>
            <pc:sldMk cId="2704369906" sldId="323"/>
            <ac:picMk id="3" creationId="{D71DA4CF-4EA7-96D0-C6E0-F7D15A5D9FC7}"/>
          </ac:picMkLst>
        </pc:picChg>
        <pc:picChg chg="add mod">
          <ac:chgData name="CHINEDU ONYEKA" userId="8d524f28b8273e25" providerId="LiveId" clId="{C330ECC7-CC5F-4A06-8EF8-3F2F181217F1}" dt="2022-11-16T22:06:22.078" v="134" actId="1076"/>
          <ac:picMkLst>
            <pc:docMk/>
            <pc:sldMk cId="2704369906" sldId="323"/>
            <ac:picMk id="5" creationId="{25F62C85-ACB8-5CC8-4C12-3FC87877C195}"/>
          </ac:picMkLst>
        </pc:picChg>
        <pc:picChg chg="del">
          <ac:chgData name="CHINEDU ONYEKA" userId="8d524f28b8273e25" providerId="LiveId" clId="{C330ECC7-CC5F-4A06-8EF8-3F2F181217F1}" dt="2022-11-16T21:55:28.200" v="122" actId="478"/>
          <ac:picMkLst>
            <pc:docMk/>
            <pc:sldMk cId="2704369906" sldId="323"/>
            <ac:picMk id="6" creationId="{C5A7E8A6-A8AC-4C0D-BA1E-2564ABDA4D64}"/>
          </ac:picMkLst>
        </pc:picChg>
        <pc:picChg chg="del mod">
          <ac:chgData name="CHINEDU ONYEKA" userId="8d524f28b8273e25" providerId="LiveId" clId="{C330ECC7-CC5F-4A06-8EF8-3F2F181217F1}" dt="2022-11-16T22:06:06.931" v="131" actId="478"/>
          <ac:picMkLst>
            <pc:docMk/>
            <pc:sldMk cId="2704369906" sldId="323"/>
            <ac:picMk id="8" creationId="{99729D40-4B94-40A9-B82D-4E6B01CBD6E8}"/>
          </ac:picMkLst>
        </pc:picChg>
        <pc:picChg chg="del">
          <ac:chgData name="CHINEDU ONYEKA" userId="8d524f28b8273e25" providerId="LiveId" clId="{C330ECC7-CC5F-4A06-8EF8-3F2F181217F1}" dt="2022-11-16T22:05:50.678" v="125" actId="478"/>
          <ac:picMkLst>
            <pc:docMk/>
            <pc:sldMk cId="2704369906" sldId="323"/>
            <ac:picMk id="9" creationId="{6B0B4722-4116-4AB4-9363-D04685FAFBAA}"/>
          </ac:picMkLst>
        </pc:picChg>
      </pc:sldChg>
      <pc:sldChg chg="addSp delSp modSp mod">
        <pc:chgData name="CHINEDU ONYEKA" userId="8d524f28b8273e25" providerId="LiveId" clId="{C330ECC7-CC5F-4A06-8EF8-3F2F181217F1}" dt="2022-11-16T23:56:57.700" v="955" actId="20577"/>
        <pc:sldMkLst>
          <pc:docMk/>
          <pc:sldMk cId="3972448718" sldId="327"/>
        </pc:sldMkLst>
        <pc:spChg chg="mod">
          <ac:chgData name="CHINEDU ONYEKA" userId="8d524f28b8273e25" providerId="LiveId" clId="{C330ECC7-CC5F-4A06-8EF8-3F2F181217F1}" dt="2022-11-16T22:33:34.902" v="579" actId="20577"/>
          <ac:spMkLst>
            <pc:docMk/>
            <pc:sldMk cId="3972448718" sldId="327"/>
            <ac:spMk id="2" creationId="{E4E74FED-36BB-4F34-BDEE-B97136CAB5CD}"/>
          </ac:spMkLst>
        </pc:spChg>
        <pc:spChg chg="mod">
          <ac:chgData name="CHINEDU ONYEKA" userId="8d524f28b8273e25" providerId="LiveId" clId="{C330ECC7-CC5F-4A06-8EF8-3F2F181217F1}" dt="2022-11-16T23:56:57.700" v="955" actId="20577"/>
          <ac:spMkLst>
            <pc:docMk/>
            <pc:sldMk cId="3972448718" sldId="327"/>
            <ac:spMk id="3" creationId="{DB0B8AC7-E0BC-4134-9239-9D9FC5B7B7CE}"/>
          </ac:spMkLst>
        </pc:spChg>
        <pc:picChg chg="add mod">
          <ac:chgData name="CHINEDU ONYEKA" userId="8d524f28b8273e25" providerId="LiveId" clId="{C330ECC7-CC5F-4A06-8EF8-3F2F181217F1}" dt="2022-11-16T22:33:56.586" v="583"/>
          <ac:picMkLst>
            <pc:docMk/>
            <pc:sldMk cId="3972448718" sldId="327"/>
            <ac:picMk id="4" creationId="{6C042530-3C17-FC82-80DD-2C2E5031BEE3}"/>
          </ac:picMkLst>
        </pc:picChg>
        <pc:picChg chg="del mod">
          <ac:chgData name="CHINEDU ONYEKA" userId="8d524f28b8273e25" providerId="LiveId" clId="{C330ECC7-CC5F-4A06-8EF8-3F2F181217F1}" dt="2022-11-16T22:33:47.397" v="582" actId="478"/>
          <ac:picMkLst>
            <pc:docMk/>
            <pc:sldMk cId="3972448718" sldId="327"/>
            <ac:picMk id="6" creationId="{C5A7E8A6-A8AC-4C0D-BA1E-2564ABDA4D64}"/>
          </ac:picMkLst>
        </pc:picChg>
      </pc:sldChg>
      <pc:sldChg chg="del">
        <pc:chgData name="CHINEDU ONYEKA" userId="8d524f28b8273e25" providerId="LiveId" clId="{C330ECC7-CC5F-4A06-8EF8-3F2F181217F1}" dt="2022-11-16T22:33:21.347" v="567" actId="47"/>
        <pc:sldMkLst>
          <pc:docMk/>
          <pc:sldMk cId="2365552758" sldId="330"/>
        </pc:sldMkLst>
      </pc:sldChg>
      <pc:sldChg chg="del">
        <pc:chgData name="CHINEDU ONYEKA" userId="8d524f28b8273e25" providerId="LiveId" clId="{C330ECC7-CC5F-4A06-8EF8-3F2F181217F1}" dt="2022-11-16T22:33:29.132" v="569" actId="47"/>
        <pc:sldMkLst>
          <pc:docMk/>
          <pc:sldMk cId="400299025" sldId="331"/>
        </pc:sldMkLst>
      </pc:sldChg>
      <pc:sldChg chg="del">
        <pc:chgData name="CHINEDU ONYEKA" userId="8d524f28b8273e25" providerId="LiveId" clId="{C330ECC7-CC5F-4A06-8EF8-3F2F181217F1}" dt="2022-11-16T22:33:18.017" v="566" actId="47"/>
        <pc:sldMkLst>
          <pc:docMk/>
          <pc:sldMk cId="1708650986" sldId="334"/>
        </pc:sldMkLst>
      </pc:sldChg>
      <pc:sldChg chg="del">
        <pc:chgData name="CHINEDU ONYEKA" userId="8d524f28b8273e25" providerId="LiveId" clId="{C330ECC7-CC5F-4A06-8EF8-3F2F181217F1}" dt="2022-11-16T22:33:25.801" v="568" actId="47"/>
        <pc:sldMkLst>
          <pc:docMk/>
          <pc:sldMk cId="1446772599" sldId="335"/>
        </pc:sldMkLst>
      </pc:sldChg>
      <pc:sldChg chg="delSp add del setBg delDesignElem">
        <pc:chgData name="CHINEDU ONYEKA" userId="8d524f28b8273e25" providerId="LiveId" clId="{C330ECC7-CC5F-4A06-8EF8-3F2F181217F1}" dt="2022-11-16T22:21:33.111" v="287" actId="47"/>
        <pc:sldMkLst>
          <pc:docMk/>
          <pc:sldMk cId="3071458561" sldId="336"/>
        </pc:sldMkLst>
        <pc:spChg chg="del">
          <ac:chgData name="CHINEDU ONYEKA" userId="8d524f28b8273e25" providerId="LiveId" clId="{C330ECC7-CC5F-4A06-8EF8-3F2F181217F1}" dt="2022-11-16T22:21:26.894" v="286"/>
          <ac:spMkLst>
            <pc:docMk/>
            <pc:sldMk cId="3071458561" sldId="336"/>
            <ac:spMk id="15" creationId="{7F57BEA8-497D-4AA8-8A18-BDCD696B25FE}"/>
          </ac:spMkLst>
        </pc:spChg>
        <pc:cxnChg chg="del">
          <ac:chgData name="CHINEDU ONYEKA" userId="8d524f28b8273e25" providerId="LiveId" clId="{C330ECC7-CC5F-4A06-8EF8-3F2F181217F1}" dt="2022-11-16T22:21:26.894" v="286"/>
          <ac:cxnSpMkLst>
            <pc:docMk/>
            <pc:sldMk cId="3071458561" sldId="336"/>
            <ac:cxnSpMk id="13" creationId="{D2E961F1-4A28-4A5F-BBD4-6E400E5E6C75}"/>
          </ac:cxnSpMkLst>
        </pc:cxnChg>
        <pc:cxnChg chg="del">
          <ac:chgData name="CHINEDU ONYEKA" userId="8d524f28b8273e25" providerId="LiveId" clId="{C330ECC7-CC5F-4A06-8EF8-3F2F181217F1}" dt="2022-11-16T22:21:26.894" v="286"/>
          <ac:cxnSpMkLst>
            <pc:docMk/>
            <pc:sldMk cId="3071458561" sldId="336"/>
            <ac:cxnSpMk id="17" creationId="{A82415D3-DDE5-4D63-8CB3-23A5EC581B27}"/>
          </ac:cxnSpMkLst>
        </pc:cxnChg>
        <pc:cxnChg chg="del">
          <ac:chgData name="CHINEDU ONYEKA" userId="8d524f28b8273e25" providerId="LiveId" clId="{C330ECC7-CC5F-4A06-8EF8-3F2F181217F1}" dt="2022-11-16T22:21:26.894" v="286"/>
          <ac:cxnSpMkLst>
            <pc:docMk/>
            <pc:sldMk cId="3071458561" sldId="336"/>
            <ac:cxnSpMk id="19" creationId="{AD7193FB-6AE6-4B3B-8F89-56B55DD63B4D}"/>
          </ac:cxnSpMkLst>
        </pc:cxnChg>
      </pc:sldChg>
      <pc:sldChg chg="addSp delSp modSp add mod">
        <pc:chgData name="CHINEDU ONYEKA" userId="8d524f28b8273e25" providerId="LiveId" clId="{C330ECC7-CC5F-4A06-8EF8-3F2F181217F1}" dt="2022-11-16T22:29:14.349" v="419" actId="1076"/>
        <pc:sldMkLst>
          <pc:docMk/>
          <pc:sldMk cId="4220030177" sldId="336"/>
        </pc:sldMkLst>
        <pc:spChg chg="mod">
          <ac:chgData name="CHINEDU ONYEKA" userId="8d524f28b8273e25" providerId="LiveId" clId="{C330ECC7-CC5F-4A06-8EF8-3F2F181217F1}" dt="2022-11-16T22:21:47.569" v="296" actId="20577"/>
          <ac:spMkLst>
            <pc:docMk/>
            <pc:sldMk cId="4220030177" sldId="336"/>
            <ac:spMk id="2" creationId="{E4E74FED-36BB-4F34-BDEE-B97136CAB5CD}"/>
          </ac:spMkLst>
        </pc:spChg>
        <pc:spChg chg="mod">
          <ac:chgData name="CHINEDU ONYEKA" userId="8d524f28b8273e25" providerId="LiveId" clId="{C330ECC7-CC5F-4A06-8EF8-3F2F181217F1}" dt="2022-11-16T22:23:33.593" v="407" actId="20577"/>
          <ac:spMkLst>
            <pc:docMk/>
            <pc:sldMk cId="4220030177" sldId="336"/>
            <ac:spMk id="14" creationId="{122B6C5D-1CFC-4B3B-B21A-2D4B2340A014}"/>
          </ac:spMkLst>
        </pc:spChg>
        <pc:picChg chg="del">
          <ac:chgData name="CHINEDU ONYEKA" userId="8d524f28b8273e25" providerId="LiveId" clId="{C330ECC7-CC5F-4A06-8EF8-3F2F181217F1}" dt="2022-11-16T22:26:01.767" v="408" actId="478"/>
          <ac:picMkLst>
            <pc:docMk/>
            <pc:sldMk cId="4220030177" sldId="336"/>
            <ac:picMk id="4" creationId="{98A5F775-293B-BF1B-E918-037CCE9597AF}"/>
          </ac:picMkLst>
        </pc:picChg>
        <pc:picChg chg="add mod">
          <ac:chgData name="CHINEDU ONYEKA" userId="8d524f28b8273e25" providerId="LiveId" clId="{C330ECC7-CC5F-4A06-8EF8-3F2F181217F1}" dt="2022-11-16T22:29:07.745" v="417" actId="1076"/>
          <ac:picMkLst>
            <pc:docMk/>
            <pc:sldMk cId="4220030177" sldId="336"/>
            <ac:picMk id="5" creationId="{5DBF854F-4B37-50E1-D804-D9BA533F52C7}"/>
          </ac:picMkLst>
        </pc:picChg>
        <pc:picChg chg="add mod">
          <ac:chgData name="CHINEDU ONYEKA" userId="8d524f28b8273e25" providerId="LiveId" clId="{C330ECC7-CC5F-4A06-8EF8-3F2F181217F1}" dt="2022-11-16T22:29:14.349" v="419" actId="1076"/>
          <ac:picMkLst>
            <pc:docMk/>
            <pc:sldMk cId="4220030177" sldId="336"/>
            <ac:picMk id="8" creationId="{3DB325F6-97E2-BE9B-DBEB-335985B30F99}"/>
          </ac:picMkLst>
        </pc:picChg>
      </pc:sldChg>
      <pc:sldChg chg="addSp delSp modSp add mod">
        <pc:chgData name="CHINEDU ONYEKA" userId="8d524f28b8273e25" providerId="LiveId" clId="{C330ECC7-CC5F-4A06-8EF8-3F2F181217F1}" dt="2022-11-16T23:55:49.912" v="951" actId="1076"/>
        <pc:sldMkLst>
          <pc:docMk/>
          <pc:sldMk cId="2183407692" sldId="337"/>
        </pc:sldMkLst>
        <pc:spChg chg="mod">
          <ac:chgData name="CHINEDU ONYEKA" userId="8d524f28b8273e25" providerId="LiveId" clId="{C330ECC7-CC5F-4A06-8EF8-3F2F181217F1}" dt="2022-11-16T23:48:24.039" v="895" actId="27636"/>
          <ac:spMkLst>
            <pc:docMk/>
            <pc:sldMk cId="2183407692" sldId="337"/>
            <ac:spMk id="2" creationId="{E4E74FED-36BB-4F34-BDEE-B97136CAB5CD}"/>
          </ac:spMkLst>
        </pc:spChg>
        <pc:spChg chg="mod">
          <ac:chgData name="CHINEDU ONYEKA" userId="8d524f28b8273e25" providerId="LiveId" clId="{C330ECC7-CC5F-4A06-8EF8-3F2F181217F1}" dt="2022-11-16T23:55:29.042" v="946" actId="1076"/>
          <ac:spMkLst>
            <pc:docMk/>
            <pc:sldMk cId="2183407692" sldId="337"/>
            <ac:spMk id="14" creationId="{122B6C5D-1CFC-4B3B-B21A-2D4B2340A014}"/>
          </ac:spMkLst>
        </pc:spChg>
        <pc:picChg chg="add mod">
          <ac:chgData name="CHINEDU ONYEKA" userId="8d524f28b8273e25" providerId="LiveId" clId="{C330ECC7-CC5F-4A06-8EF8-3F2F181217F1}" dt="2022-11-16T23:55:49.912" v="951" actId="1076"/>
          <ac:picMkLst>
            <pc:docMk/>
            <pc:sldMk cId="2183407692" sldId="337"/>
            <ac:picMk id="4" creationId="{9200BC60-A219-1275-489E-8A4E61ECF1D4}"/>
          </ac:picMkLst>
        </pc:picChg>
        <pc:picChg chg="del">
          <ac:chgData name="CHINEDU ONYEKA" userId="8d524f28b8273e25" providerId="LiveId" clId="{C330ECC7-CC5F-4A06-8EF8-3F2F181217F1}" dt="2022-11-16T22:32:01.009" v="431" actId="478"/>
          <ac:picMkLst>
            <pc:docMk/>
            <pc:sldMk cId="2183407692" sldId="337"/>
            <ac:picMk id="5" creationId="{5DBF854F-4B37-50E1-D804-D9BA533F52C7}"/>
          </ac:picMkLst>
        </pc:picChg>
        <pc:picChg chg="del">
          <ac:chgData name="CHINEDU ONYEKA" userId="8d524f28b8273e25" providerId="LiveId" clId="{C330ECC7-CC5F-4A06-8EF8-3F2F181217F1}" dt="2022-11-16T22:31:48.262" v="428" actId="478"/>
          <ac:picMkLst>
            <pc:docMk/>
            <pc:sldMk cId="2183407692" sldId="337"/>
            <ac:picMk id="8" creationId="{3DB325F6-97E2-BE9B-DBEB-335985B30F99}"/>
          </ac:picMkLst>
        </pc:picChg>
        <pc:picChg chg="add mod">
          <ac:chgData name="CHINEDU ONYEKA" userId="8d524f28b8273e25" providerId="LiveId" clId="{C330ECC7-CC5F-4A06-8EF8-3F2F181217F1}" dt="2022-11-16T23:55:47.204" v="950" actId="1076"/>
          <ac:picMkLst>
            <pc:docMk/>
            <pc:sldMk cId="2183407692" sldId="337"/>
            <ac:picMk id="9" creationId="{05EF72AD-F350-36F3-6E8E-DE12F55CE88A}"/>
          </ac:picMkLst>
        </pc:picChg>
        <pc:picChg chg="add del mod">
          <ac:chgData name="CHINEDU ONYEKA" userId="8d524f28b8273e25" providerId="LiveId" clId="{C330ECC7-CC5F-4A06-8EF8-3F2F181217F1}" dt="2022-11-16T23:55:20.448" v="944" actId="478"/>
          <ac:picMkLst>
            <pc:docMk/>
            <pc:sldMk cId="2183407692" sldId="337"/>
            <ac:picMk id="11" creationId="{1B10DEA9-E9B9-17B4-4FA5-7DED1AE555DD}"/>
          </ac:picMkLst>
        </pc:picChg>
      </pc:sldChg>
      <pc:sldChg chg="addSp delSp modSp add mod ord">
        <pc:chgData name="CHINEDU ONYEKA" userId="8d524f28b8273e25" providerId="LiveId" clId="{C330ECC7-CC5F-4A06-8EF8-3F2F181217F1}" dt="2022-11-16T22:56:27.804" v="846" actId="1076"/>
        <pc:sldMkLst>
          <pc:docMk/>
          <pc:sldMk cId="3711319733" sldId="338"/>
        </pc:sldMkLst>
        <pc:spChg chg="mod ord">
          <ac:chgData name="CHINEDU ONYEKA" userId="8d524f28b8273e25" providerId="LiveId" clId="{C330ECC7-CC5F-4A06-8EF8-3F2F181217F1}" dt="2022-11-16T22:56:08.807" v="838" actId="26606"/>
          <ac:spMkLst>
            <pc:docMk/>
            <pc:sldMk cId="3711319733" sldId="338"/>
            <ac:spMk id="2" creationId="{E4E74FED-36BB-4F34-BDEE-B97136CAB5CD}"/>
          </ac:spMkLst>
        </pc:spChg>
        <pc:spChg chg="del">
          <ac:chgData name="CHINEDU ONYEKA" userId="8d524f28b8273e25" providerId="LiveId" clId="{C330ECC7-CC5F-4A06-8EF8-3F2F181217F1}" dt="2022-11-16T22:52:51.229" v="835" actId="478"/>
          <ac:spMkLst>
            <pc:docMk/>
            <pc:sldMk cId="3711319733" sldId="338"/>
            <ac:spMk id="14" creationId="{122B6C5D-1CFC-4B3B-B21A-2D4B2340A014}"/>
          </ac:spMkLst>
        </pc:spChg>
        <pc:spChg chg="add del">
          <ac:chgData name="CHINEDU ONYEKA" userId="8d524f28b8273e25" providerId="LiveId" clId="{C330ECC7-CC5F-4A06-8EF8-3F2F181217F1}" dt="2022-11-16T22:56:08.807" v="838" actId="26606"/>
          <ac:spMkLst>
            <pc:docMk/>
            <pc:sldMk cId="3711319733" sldId="338"/>
            <ac:spMk id="15" creationId="{7F57BEA8-497D-4AA8-8A18-BDCD696B25FE}"/>
          </ac:spMkLst>
        </pc:spChg>
        <pc:spChg chg="add del">
          <ac:chgData name="CHINEDU ONYEKA" userId="8d524f28b8273e25" providerId="LiveId" clId="{C330ECC7-CC5F-4A06-8EF8-3F2F181217F1}" dt="2022-11-16T22:56:08.807" v="838" actId="26606"/>
          <ac:spMkLst>
            <pc:docMk/>
            <pc:sldMk cId="3711319733" sldId="338"/>
            <ac:spMk id="24" creationId="{46C2E80F-49A6-4372-B103-219D417A55ED}"/>
          </ac:spMkLst>
        </pc:spChg>
        <pc:picChg chg="del mod">
          <ac:chgData name="CHINEDU ONYEKA" userId="8d524f28b8273e25" providerId="LiveId" clId="{C330ECC7-CC5F-4A06-8EF8-3F2F181217F1}" dt="2022-11-16T22:52:45.018" v="833" actId="478"/>
          <ac:picMkLst>
            <pc:docMk/>
            <pc:sldMk cId="3711319733" sldId="338"/>
            <ac:picMk id="4" creationId="{98A5F775-293B-BF1B-E918-037CCE9597AF}"/>
          </ac:picMkLst>
        </pc:picChg>
        <pc:picChg chg="add mod">
          <ac:chgData name="CHINEDU ONYEKA" userId="8d524f28b8273e25" providerId="LiveId" clId="{C330ECC7-CC5F-4A06-8EF8-3F2F181217F1}" dt="2022-11-16T22:56:27.804" v="846" actId="1076"/>
          <ac:picMkLst>
            <pc:docMk/>
            <pc:sldMk cId="3711319733" sldId="338"/>
            <ac:picMk id="5" creationId="{A46F8F2B-1E91-5335-1F4B-D2FC326943EA}"/>
          </ac:picMkLst>
        </pc:picChg>
        <pc:picChg chg="mod ord">
          <ac:chgData name="CHINEDU ONYEKA" userId="8d524f28b8273e25" providerId="LiveId" clId="{C330ECC7-CC5F-4A06-8EF8-3F2F181217F1}" dt="2022-11-16T22:56:08.807" v="838" actId="26606"/>
          <ac:picMkLst>
            <pc:docMk/>
            <pc:sldMk cId="3711319733" sldId="338"/>
            <ac:picMk id="7" creationId="{5E15A5D5-A46D-8C32-45A6-626250AABFEC}"/>
          </ac:picMkLst>
        </pc:picChg>
        <pc:picChg chg="del">
          <ac:chgData name="CHINEDU ONYEKA" userId="8d524f28b8273e25" providerId="LiveId" clId="{C330ECC7-CC5F-4A06-8EF8-3F2F181217F1}" dt="2022-11-16T22:52:46.329" v="834" actId="478"/>
          <ac:picMkLst>
            <pc:docMk/>
            <pc:sldMk cId="3711319733" sldId="338"/>
            <ac:picMk id="9" creationId="{D351B801-A683-ACBA-BF30-1B7857B58355}"/>
          </ac:picMkLst>
        </pc:picChg>
        <pc:cxnChg chg="add del">
          <ac:chgData name="CHINEDU ONYEKA" userId="8d524f28b8273e25" providerId="LiveId" clId="{C330ECC7-CC5F-4A06-8EF8-3F2F181217F1}" dt="2022-11-16T22:56:08.807" v="838" actId="26606"/>
          <ac:cxnSpMkLst>
            <pc:docMk/>
            <pc:sldMk cId="3711319733" sldId="338"/>
            <ac:cxnSpMk id="13" creationId="{D2E961F1-4A28-4A5F-BBD4-6E400E5E6C75}"/>
          </ac:cxnSpMkLst>
        </pc:cxnChg>
        <pc:cxnChg chg="add del">
          <ac:chgData name="CHINEDU ONYEKA" userId="8d524f28b8273e25" providerId="LiveId" clId="{C330ECC7-CC5F-4A06-8EF8-3F2F181217F1}" dt="2022-11-16T22:56:08.807" v="838" actId="26606"/>
          <ac:cxnSpMkLst>
            <pc:docMk/>
            <pc:sldMk cId="3711319733" sldId="338"/>
            <ac:cxnSpMk id="17" creationId="{A82415D3-DDE5-4D63-8CB3-23A5EC581B27}"/>
          </ac:cxnSpMkLst>
        </pc:cxnChg>
        <pc:cxnChg chg="add del">
          <ac:chgData name="CHINEDU ONYEKA" userId="8d524f28b8273e25" providerId="LiveId" clId="{C330ECC7-CC5F-4A06-8EF8-3F2F181217F1}" dt="2022-11-16T22:56:08.807" v="838" actId="26606"/>
          <ac:cxnSpMkLst>
            <pc:docMk/>
            <pc:sldMk cId="3711319733" sldId="338"/>
            <ac:cxnSpMk id="19" creationId="{AD7193FB-6AE6-4B3B-8F89-56B55DD63B4D}"/>
          </ac:cxnSpMkLst>
        </pc:cxnChg>
      </pc:sldChg>
      <pc:sldChg chg="delSp modSp add mod">
        <pc:chgData name="CHINEDU ONYEKA" userId="8d524f28b8273e25" providerId="LiveId" clId="{C330ECC7-CC5F-4A06-8EF8-3F2F181217F1}" dt="2022-11-16T23:55:09.860" v="943" actId="1076"/>
        <pc:sldMkLst>
          <pc:docMk/>
          <pc:sldMk cId="18998089" sldId="339"/>
        </pc:sldMkLst>
        <pc:spChg chg="del">
          <ac:chgData name="CHINEDU ONYEKA" userId="8d524f28b8273e25" providerId="LiveId" clId="{C330ECC7-CC5F-4A06-8EF8-3F2F181217F1}" dt="2022-11-16T23:54:50.485" v="938" actId="478"/>
          <ac:spMkLst>
            <pc:docMk/>
            <pc:sldMk cId="18998089" sldId="339"/>
            <ac:spMk id="14" creationId="{122B6C5D-1CFC-4B3B-B21A-2D4B2340A014}"/>
          </ac:spMkLst>
        </pc:spChg>
        <pc:picChg chg="mod">
          <ac:chgData name="CHINEDU ONYEKA" userId="8d524f28b8273e25" providerId="LiveId" clId="{C330ECC7-CC5F-4A06-8EF8-3F2F181217F1}" dt="2022-11-16T23:55:09.860" v="943" actId="1076"/>
          <ac:picMkLst>
            <pc:docMk/>
            <pc:sldMk cId="18998089" sldId="339"/>
            <ac:picMk id="4" creationId="{9200BC60-A219-1275-489E-8A4E61ECF1D4}"/>
          </ac:picMkLst>
        </pc:picChg>
        <pc:picChg chg="del">
          <ac:chgData name="CHINEDU ONYEKA" userId="8d524f28b8273e25" providerId="LiveId" clId="{C330ECC7-CC5F-4A06-8EF8-3F2F181217F1}" dt="2022-11-16T23:54:58.958" v="940" actId="478"/>
          <ac:picMkLst>
            <pc:docMk/>
            <pc:sldMk cId="18998089" sldId="339"/>
            <ac:picMk id="9" creationId="{05EF72AD-F350-36F3-6E8E-DE12F55CE88A}"/>
          </ac:picMkLst>
        </pc:picChg>
        <pc:picChg chg="mod">
          <ac:chgData name="CHINEDU ONYEKA" userId="8d524f28b8273e25" providerId="LiveId" clId="{C330ECC7-CC5F-4A06-8EF8-3F2F181217F1}" dt="2022-11-16T23:55:07.586" v="942" actId="14100"/>
          <ac:picMkLst>
            <pc:docMk/>
            <pc:sldMk cId="18998089" sldId="339"/>
            <ac:picMk id="11" creationId="{1B10DEA9-E9B9-17B4-4FA5-7DED1AE555DD}"/>
          </ac:picMkLst>
        </pc:picChg>
      </pc:sldChg>
    </pc:docChg>
  </pc:docChgLst>
  <pc:docChgLst>
    <pc:chgData name="CHINEDU ONYEKA" userId="8d524f28b8273e25" providerId="LiveId" clId="{5E43F454-EF3D-4EFA-B81B-9FC3F032A0D3}"/>
    <pc:docChg chg="undo custSel addSld modSld modSection">
      <pc:chgData name="CHINEDU ONYEKA" userId="8d524f28b8273e25" providerId="LiveId" clId="{5E43F454-EF3D-4EFA-B81B-9FC3F032A0D3}" dt="2022-03-11T04:51:51.456" v="1700" actId="20577"/>
      <pc:docMkLst>
        <pc:docMk/>
      </pc:docMkLst>
      <pc:sldChg chg="modSp mod">
        <pc:chgData name="CHINEDU ONYEKA" userId="8d524f28b8273e25" providerId="LiveId" clId="{5E43F454-EF3D-4EFA-B81B-9FC3F032A0D3}" dt="2022-03-10T16:51:11.062" v="41" actId="6549"/>
        <pc:sldMkLst>
          <pc:docMk/>
          <pc:sldMk cId="2779978892" sldId="259"/>
        </pc:sldMkLst>
        <pc:spChg chg="mod">
          <ac:chgData name="CHINEDU ONYEKA" userId="8d524f28b8273e25" providerId="LiveId" clId="{5E43F454-EF3D-4EFA-B81B-9FC3F032A0D3}" dt="2022-03-10T16:51:11.062" v="41" actId="6549"/>
          <ac:spMkLst>
            <pc:docMk/>
            <pc:sldMk cId="2779978892" sldId="259"/>
            <ac:spMk id="3" creationId="{84B1B6E0-7336-48E4-A4BC-19BFDB8A25AE}"/>
          </ac:spMkLst>
        </pc:spChg>
      </pc:sldChg>
      <pc:sldChg chg="addSp delSp modSp mod">
        <pc:chgData name="CHINEDU ONYEKA" userId="8d524f28b8273e25" providerId="LiveId" clId="{5E43F454-EF3D-4EFA-B81B-9FC3F032A0D3}" dt="2022-03-11T04:50:43.938" v="1687" actId="1076"/>
        <pc:sldMkLst>
          <pc:docMk/>
          <pc:sldMk cId="2912370924" sldId="319"/>
        </pc:sldMkLst>
        <pc:spChg chg="mod">
          <ac:chgData name="CHINEDU ONYEKA" userId="8d524f28b8273e25" providerId="LiveId" clId="{5E43F454-EF3D-4EFA-B81B-9FC3F032A0D3}" dt="2022-03-10T16:59:24.342" v="638" actId="20577"/>
          <ac:spMkLst>
            <pc:docMk/>
            <pc:sldMk cId="2912370924" sldId="319"/>
            <ac:spMk id="2" creationId="{E4E74FED-36BB-4F34-BDEE-B97136CAB5CD}"/>
          </ac:spMkLst>
        </pc:spChg>
        <pc:spChg chg="mod">
          <ac:chgData name="CHINEDU ONYEKA" userId="8d524f28b8273e25" providerId="LiveId" clId="{5E43F454-EF3D-4EFA-B81B-9FC3F032A0D3}" dt="2022-03-10T17:03:39.420" v="775" actId="14100"/>
          <ac:spMkLst>
            <pc:docMk/>
            <pc:sldMk cId="2912370924" sldId="319"/>
            <ac:spMk id="12" creationId="{4C55DAAC-BD15-4B22-AB3B-C6D9FAB14890}"/>
          </ac:spMkLst>
        </pc:spChg>
        <pc:picChg chg="del">
          <ac:chgData name="CHINEDU ONYEKA" userId="8d524f28b8273e25" providerId="LiveId" clId="{5E43F454-EF3D-4EFA-B81B-9FC3F032A0D3}" dt="2022-03-10T17:01:15.096" v="639" actId="478"/>
          <ac:picMkLst>
            <pc:docMk/>
            <pc:sldMk cId="2912370924" sldId="319"/>
            <ac:picMk id="4" creationId="{3C79B6D9-3EB1-4EAD-A8FE-7DB2C4959319}"/>
          </ac:picMkLst>
        </pc:picChg>
        <pc:picChg chg="add del mod">
          <ac:chgData name="CHINEDU ONYEKA" userId="8d524f28b8273e25" providerId="LiveId" clId="{5E43F454-EF3D-4EFA-B81B-9FC3F032A0D3}" dt="2022-03-11T04:50:19.677" v="1678" actId="478"/>
          <ac:picMkLst>
            <pc:docMk/>
            <pc:sldMk cId="2912370924" sldId="319"/>
            <ac:picMk id="5" creationId="{98260150-6728-439A-94FC-059837340370}"/>
          </ac:picMkLst>
        </pc:picChg>
        <pc:picChg chg="add mod">
          <ac:chgData name="CHINEDU ONYEKA" userId="8d524f28b8273e25" providerId="LiveId" clId="{5E43F454-EF3D-4EFA-B81B-9FC3F032A0D3}" dt="2022-03-11T04:50:43.938" v="1687" actId="1076"/>
          <ac:picMkLst>
            <pc:docMk/>
            <pc:sldMk cId="2912370924" sldId="319"/>
            <ac:picMk id="11" creationId="{2FD4FC16-98FE-4F86-9636-FE17D66B2D99}"/>
          </ac:picMkLst>
        </pc:picChg>
        <pc:inkChg chg="add">
          <ac:chgData name="CHINEDU ONYEKA" userId="8d524f28b8273e25" providerId="LiveId" clId="{5E43F454-EF3D-4EFA-B81B-9FC3F032A0D3}" dt="2022-03-10T17:04:00.616" v="776" actId="9405"/>
          <ac:inkMkLst>
            <pc:docMk/>
            <pc:sldMk cId="2912370924" sldId="319"/>
            <ac:inkMk id="7" creationId="{D76834B4-48A1-4503-8FB8-E338F75835FF}"/>
          </ac:inkMkLst>
        </pc:inkChg>
        <pc:inkChg chg="add del">
          <ac:chgData name="CHINEDU ONYEKA" userId="8d524f28b8273e25" providerId="LiveId" clId="{5E43F454-EF3D-4EFA-B81B-9FC3F032A0D3}" dt="2022-03-11T04:50:41.864" v="1686" actId="478"/>
          <ac:inkMkLst>
            <pc:docMk/>
            <pc:sldMk cId="2912370924" sldId="319"/>
            <ac:inkMk id="8" creationId="{6D86027F-F6BE-4AAC-9334-0E5A24AE7C6D}"/>
          </ac:inkMkLst>
        </pc:inkChg>
        <pc:inkChg chg="add del">
          <ac:chgData name="CHINEDU ONYEKA" userId="8d524f28b8273e25" providerId="LiveId" clId="{5E43F454-EF3D-4EFA-B81B-9FC3F032A0D3}" dt="2022-03-11T04:50:38.565" v="1685" actId="478"/>
          <ac:inkMkLst>
            <pc:docMk/>
            <pc:sldMk cId="2912370924" sldId="319"/>
            <ac:inkMk id="9" creationId="{882D3A79-78C4-4181-ADDA-094320221A57}"/>
          </ac:inkMkLst>
        </pc:inkChg>
      </pc:sldChg>
      <pc:sldChg chg="modSp mod">
        <pc:chgData name="CHINEDU ONYEKA" userId="8d524f28b8273e25" providerId="LiveId" clId="{5E43F454-EF3D-4EFA-B81B-9FC3F032A0D3}" dt="2022-03-10T17:27:36.154" v="1669" actId="20577"/>
        <pc:sldMkLst>
          <pc:docMk/>
          <pc:sldMk cId="2704369906" sldId="323"/>
        </pc:sldMkLst>
        <pc:spChg chg="mod">
          <ac:chgData name="CHINEDU ONYEKA" userId="8d524f28b8273e25" providerId="LiveId" clId="{5E43F454-EF3D-4EFA-B81B-9FC3F032A0D3}" dt="2022-03-10T17:27:36.154" v="1669" actId="20577"/>
          <ac:spMkLst>
            <pc:docMk/>
            <pc:sldMk cId="2704369906" sldId="323"/>
            <ac:spMk id="10" creationId="{F3F90290-4022-4B96-B731-4001FD43A288}"/>
          </ac:spMkLst>
        </pc:spChg>
      </pc:sldChg>
      <pc:sldChg chg="addSp delSp modSp mod">
        <pc:chgData name="CHINEDU ONYEKA" userId="8d524f28b8273e25" providerId="LiveId" clId="{5E43F454-EF3D-4EFA-B81B-9FC3F032A0D3}" dt="2022-03-11T04:51:51.456" v="1700" actId="20577"/>
        <pc:sldMkLst>
          <pc:docMk/>
          <pc:sldMk cId="2365552758" sldId="330"/>
        </pc:sldMkLst>
        <pc:spChg chg="mod">
          <ac:chgData name="CHINEDU ONYEKA" userId="8d524f28b8273e25" providerId="LiveId" clId="{5E43F454-EF3D-4EFA-B81B-9FC3F032A0D3}" dt="2022-03-10T17:09:23.036" v="903" actId="1076"/>
          <ac:spMkLst>
            <pc:docMk/>
            <pc:sldMk cId="2365552758" sldId="330"/>
            <ac:spMk id="2" creationId="{E4E74FED-36BB-4F34-BDEE-B97136CAB5CD}"/>
          </ac:spMkLst>
        </pc:spChg>
        <pc:spChg chg="add mod">
          <ac:chgData name="CHINEDU ONYEKA" userId="8d524f28b8273e25" providerId="LiveId" clId="{5E43F454-EF3D-4EFA-B81B-9FC3F032A0D3}" dt="2022-03-10T17:29:03.708" v="1676" actId="1076"/>
          <ac:spMkLst>
            <pc:docMk/>
            <pc:sldMk cId="2365552758" sldId="330"/>
            <ac:spMk id="10" creationId="{16050740-9993-466A-A321-57C6970C6192}"/>
          </ac:spMkLst>
        </pc:spChg>
        <pc:spChg chg="mod">
          <ac:chgData name="CHINEDU ONYEKA" userId="8d524f28b8273e25" providerId="LiveId" clId="{5E43F454-EF3D-4EFA-B81B-9FC3F032A0D3}" dt="2022-03-11T04:51:51.456" v="1700" actId="20577"/>
          <ac:spMkLst>
            <pc:docMk/>
            <pc:sldMk cId="2365552758" sldId="330"/>
            <ac:spMk id="14" creationId="{6FD73C43-383B-4D6F-A19A-9BFAEC551017}"/>
          </ac:spMkLst>
        </pc:spChg>
        <pc:picChg chg="add mod">
          <ac:chgData name="CHINEDU ONYEKA" userId="8d524f28b8273e25" providerId="LiveId" clId="{5E43F454-EF3D-4EFA-B81B-9FC3F032A0D3}" dt="2022-03-10T17:20:16.437" v="1444" actId="1076"/>
          <ac:picMkLst>
            <pc:docMk/>
            <pc:sldMk cId="2365552758" sldId="330"/>
            <ac:picMk id="4" creationId="{125676D6-C8AD-44F7-BC6C-1EC154866513}"/>
          </ac:picMkLst>
        </pc:picChg>
        <pc:picChg chg="del">
          <ac:chgData name="CHINEDU ONYEKA" userId="8d524f28b8273e25" providerId="LiveId" clId="{5E43F454-EF3D-4EFA-B81B-9FC3F032A0D3}" dt="2022-03-10T17:10:13.218" v="905" actId="478"/>
          <ac:picMkLst>
            <pc:docMk/>
            <pc:sldMk cId="2365552758" sldId="330"/>
            <ac:picMk id="5" creationId="{49A1ED04-B755-4A54-8A5B-7B0DBEA5943A}"/>
          </ac:picMkLst>
        </pc:picChg>
        <pc:picChg chg="del">
          <ac:chgData name="CHINEDU ONYEKA" userId="8d524f28b8273e25" providerId="LiveId" clId="{5E43F454-EF3D-4EFA-B81B-9FC3F032A0D3}" dt="2022-03-10T17:10:11.211" v="904" actId="478"/>
          <ac:picMkLst>
            <pc:docMk/>
            <pc:sldMk cId="2365552758" sldId="330"/>
            <ac:picMk id="8" creationId="{E011CA42-05CE-46A2-9720-9B3D765E0498}"/>
          </ac:picMkLst>
        </pc:picChg>
        <pc:picChg chg="add del mod">
          <ac:chgData name="CHINEDU ONYEKA" userId="8d524f28b8273e25" providerId="LiveId" clId="{5E43F454-EF3D-4EFA-B81B-9FC3F032A0D3}" dt="2022-03-11T04:51:19.956" v="1688" actId="478"/>
          <ac:picMkLst>
            <pc:docMk/>
            <pc:sldMk cId="2365552758" sldId="330"/>
            <ac:picMk id="9" creationId="{B1F26118-5B30-4748-A17B-C49F5D40BC2A}"/>
          </ac:picMkLst>
        </pc:picChg>
        <pc:picChg chg="add mod">
          <ac:chgData name="CHINEDU ONYEKA" userId="8d524f28b8273e25" providerId="LiveId" clId="{5E43F454-EF3D-4EFA-B81B-9FC3F032A0D3}" dt="2022-03-11T04:51:39.826" v="1696" actId="1076"/>
          <ac:picMkLst>
            <pc:docMk/>
            <pc:sldMk cId="2365552758" sldId="330"/>
            <ac:picMk id="12" creationId="{27B9D8FA-53A5-4FC1-9B95-9A1A2A0FC777}"/>
          </ac:picMkLst>
        </pc:picChg>
      </pc:sldChg>
      <pc:sldChg chg="modSp mod">
        <pc:chgData name="CHINEDU ONYEKA" userId="8d524f28b8273e25" providerId="LiveId" clId="{5E43F454-EF3D-4EFA-B81B-9FC3F032A0D3}" dt="2022-03-10T17:22:59.781" v="1655" actId="20577"/>
        <pc:sldMkLst>
          <pc:docMk/>
          <pc:sldMk cId="400299025" sldId="331"/>
        </pc:sldMkLst>
        <pc:spChg chg="mod">
          <ac:chgData name="CHINEDU ONYEKA" userId="8d524f28b8273e25" providerId="LiveId" clId="{5E43F454-EF3D-4EFA-B81B-9FC3F032A0D3}" dt="2022-03-10T17:22:59.781" v="1655" actId="20577"/>
          <ac:spMkLst>
            <pc:docMk/>
            <pc:sldMk cId="400299025" sldId="331"/>
            <ac:spMk id="3" creationId="{8FCCC41E-A0D6-43AD-A576-933BA83F712D}"/>
          </ac:spMkLst>
        </pc:spChg>
      </pc:sldChg>
      <pc:sldChg chg="addSp delSp modSp mod">
        <pc:chgData name="CHINEDU ONYEKA" userId="8d524f28b8273e25" providerId="LiveId" clId="{5E43F454-EF3D-4EFA-B81B-9FC3F032A0D3}" dt="2022-03-10T16:58:51.804" v="603" actId="478"/>
        <pc:sldMkLst>
          <pc:docMk/>
          <pc:sldMk cId="355301005" sldId="333"/>
        </pc:sldMkLst>
        <pc:spChg chg="mod">
          <ac:chgData name="CHINEDU ONYEKA" userId="8d524f28b8273e25" providerId="LiveId" clId="{5E43F454-EF3D-4EFA-B81B-9FC3F032A0D3}" dt="2022-03-10T16:53:01.917" v="245" actId="20577"/>
          <ac:spMkLst>
            <pc:docMk/>
            <pc:sldMk cId="355301005" sldId="333"/>
            <ac:spMk id="2" creationId="{E4E74FED-36BB-4F34-BDEE-B97136CAB5CD}"/>
          </ac:spMkLst>
        </pc:spChg>
        <pc:spChg chg="del mod">
          <ac:chgData name="CHINEDU ONYEKA" userId="8d524f28b8273e25" providerId="LiveId" clId="{5E43F454-EF3D-4EFA-B81B-9FC3F032A0D3}" dt="2022-03-10T16:58:51.804" v="603" actId="478"/>
          <ac:spMkLst>
            <pc:docMk/>
            <pc:sldMk cId="355301005" sldId="333"/>
            <ac:spMk id="9" creationId="{BF182B27-2C3E-4D54-A088-EA83C30C7B09}"/>
          </ac:spMkLst>
        </pc:spChg>
        <pc:spChg chg="mod">
          <ac:chgData name="CHINEDU ONYEKA" userId="8d524f28b8273e25" providerId="LiveId" clId="{5E43F454-EF3D-4EFA-B81B-9FC3F032A0D3}" dt="2022-03-10T16:58:38.333" v="601" actId="123"/>
          <ac:spMkLst>
            <pc:docMk/>
            <pc:sldMk cId="355301005" sldId="333"/>
            <ac:spMk id="10" creationId="{F3F90290-4022-4B96-B731-4001FD43A288}"/>
          </ac:spMkLst>
        </pc:spChg>
        <pc:picChg chg="add mod">
          <ac:chgData name="CHINEDU ONYEKA" userId="8d524f28b8273e25" providerId="LiveId" clId="{5E43F454-EF3D-4EFA-B81B-9FC3F032A0D3}" dt="2022-03-10T16:58:28.147" v="600" actId="14100"/>
          <ac:picMkLst>
            <pc:docMk/>
            <pc:sldMk cId="355301005" sldId="333"/>
            <ac:picMk id="4" creationId="{5E986474-A4F3-439F-85FC-CE4C7B4E0E7D}"/>
          </ac:picMkLst>
        </pc:picChg>
        <pc:picChg chg="del">
          <ac:chgData name="CHINEDU ONYEKA" userId="8d524f28b8273e25" providerId="LiveId" clId="{5E43F454-EF3D-4EFA-B81B-9FC3F032A0D3}" dt="2022-03-10T16:55:14.386" v="246" actId="478"/>
          <ac:picMkLst>
            <pc:docMk/>
            <pc:sldMk cId="355301005" sldId="333"/>
            <ac:picMk id="11" creationId="{B3EB4E06-52EA-4731-8379-174F8307B56B}"/>
          </ac:picMkLst>
        </pc:picChg>
      </pc:sldChg>
      <pc:sldChg chg="addSp delSp modSp add mod">
        <pc:chgData name="CHINEDU ONYEKA" userId="8d524f28b8273e25" providerId="LiveId" clId="{5E43F454-EF3D-4EFA-B81B-9FC3F032A0D3}" dt="2022-03-10T17:14:15.335" v="966" actId="20577"/>
        <pc:sldMkLst>
          <pc:docMk/>
          <pc:sldMk cId="1708650986" sldId="334"/>
        </pc:sldMkLst>
        <pc:spChg chg="mod">
          <ac:chgData name="CHINEDU ONYEKA" userId="8d524f28b8273e25" providerId="LiveId" clId="{5E43F454-EF3D-4EFA-B81B-9FC3F032A0D3}" dt="2022-03-10T17:14:15.335" v="966" actId="20577"/>
          <ac:spMkLst>
            <pc:docMk/>
            <pc:sldMk cId="1708650986" sldId="334"/>
            <ac:spMk id="12" creationId="{4C55DAAC-BD15-4B22-AB3B-C6D9FAB14890}"/>
          </ac:spMkLst>
        </pc:spChg>
        <pc:picChg chg="del">
          <ac:chgData name="CHINEDU ONYEKA" userId="8d524f28b8273e25" providerId="LiveId" clId="{5E43F454-EF3D-4EFA-B81B-9FC3F032A0D3}" dt="2022-03-10T17:04:40.776" v="781" actId="478"/>
          <ac:picMkLst>
            <pc:docMk/>
            <pc:sldMk cId="1708650986" sldId="334"/>
            <ac:picMk id="5" creationId="{98260150-6728-439A-94FC-059837340370}"/>
          </ac:picMkLst>
        </pc:picChg>
        <pc:picChg chg="add del mod">
          <ac:chgData name="CHINEDU ONYEKA" userId="8d524f28b8273e25" providerId="LiveId" clId="{5E43F454-EF3D-4EFA-B81B-9FC3F032A0D3}" dt="2022-03-10T17:12:58.683" v="934" actId="478"/>
          <ac:picMkLst>
            <pc:docMk/>
            <pc:sldMk cId="1708650986" sldId="334"/>
            <ac:picMk id="7" creationId="{E6FB1EC6-65BD-493A-A946-9847E9DE6DB1}"/>
          </ac:picMkLst>
        </pc:picChg>
        <pc:picChg chg="add mod">
          <ac:chgData name="CHINEDU ONYEKA" userId="8d524f28b8273e25" providerId="LiveId" clId="{5E43F454-EF3D-4EFA-B81B-9FC3F032A0D3}" dt="2022-03-10T17:13:24.673" v="942" actId="1076"/>
          <ac:picMkLst>
            <pc:docMk/>
            <pc:sldMk cId="1708650986" sldId="334"/>
            <ac:picMk id="9" creationId="{1F97CD01-3851-48DF-A66A-9888D971B921}"/>
          </ac:picMkLst>
        </pc:picChg>
        <pc:inkChg chg="add del">
          <ac:chgData name="CHINEDU ONYEKA" userId="8d524f28b8273e25" providerId="LiveId" clId="{5E43F454-EF3D-4EFA-B81B-9FC3F032A0D3}" dt="2022-03-10T17:04:18.567" v="780" actId="9405"/>
          <ac:inkMkLst>
            <pc:docMk/>
            <pc:sldMk cId="1708650986" sldId="334"/>
            <ac:inkMk id="3" creationId="{8638D9F3-32CD-4316-B3B0-670D0A0D8DBC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4C09D62-AF98-0640-B686-D8DB6A71D9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7635791-B613-EF44-849F-45F2B532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095962-5358-4775-B962-6468EC6983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940" y="5962650"/>
            <a:ext cx="219075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C4D7-1B2A-4EAB-A34E-DF37E47D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D1C6C-E43F-43A0-9723-C190BA42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45272-A896-4103-866A-4494D43FE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DE2A1-5DE5-4951-885A-70C2497C2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5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2B2B-28AC-44ED-9146-D7CE75354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3990C-7AC7-4F02-BF73-B24855E62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F8F8-6977-4D4E-8E70-69B841A9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0B306-A4C1-40CE-9047-94805926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79C2-BC90-47CB-A70B-FAEFE376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989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2CE7-75D6-4DFC-960F-6CEA881C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AAC1-8614-4E30-9C93-C7A5C88A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4F54C-629E-4A69-97B1-93156EF0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AA6AB-4CB2-4328-8456-36E67BD2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EA7F-C6FF-416F-8F1A-F0BCECF2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2137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83A4-322D-4A11-A9BA-257D2262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8DE14-9BE4-46E8-BFC7-2E1FB736E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416EE-26F6-47C4-B9FD-1DC4011D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5913-52A2-4A01-AD58-1BBEB139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2448-7D01-4D72-A81C-876D2ADD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75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4405-5D18-4E8C-832F-D8E6276B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120D-0E65-4BDC-999B-A9292DEB8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02A2C-BE3D-48E8-9DFA-06E7BCF62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2BC3F-DDD9-44B7-9813-780CE643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9F17F-0708-4944-A92A-5513DB28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0A39B-6A82-4A0F-B62D-35F0FD8C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5163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20F6-3F44-4CED-875B-90D8C9BC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360C0-37AD-425B-B2FA-E8CDBD9D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D9810-B0F8-4474-B651-94395A528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D6C3E-8916-4D82-9371-741BA0647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49516-D43E-4CD0-8B11-431DFC243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A9098-D6B6-4F15-872D-0754A3C9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AF2F7-1CBF-411F-BD19-8FD085C2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4AC71-C2B6-40D3-BDD4-B796F00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613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91B1-E798-4CCD-9B26-A0580F15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A72CA-156D-44B1-A501-DA05F15A9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DA046-D964-4855-A31D-8DDAEAC1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D3ECF-8B04-459F-9C87-6842FE16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194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D1F40-0E32-42BA-ACA6-243CF7DB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B097F-4B39-407C-BBA4-E4E64B59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64E3E-2801-4122-9FE0-0ADA0C12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123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6DDE-1A40-4E68-8F5C-75AEF610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76130-0DE2-46AF-95C8-32575FD7C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A33C7-D2E1-4685-8231-189F627EC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AA0A-1360-4DA7-9636-CCDF438F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65B05-F020-4194-89E9-AFE9C557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4EE5-64C0-4EA4-B377-F74F4E1B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3086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3B89-985A-47DB-986B-B02064B04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4C79B-0E3E-4222-9E67-9CE6F7F9A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8D1CC-AC44-4CCD-8DD3-437295F8C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EB9D2-02AD-4AC3-B0F7-C3B6244D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A79A1-9C9C-463A-9166-F8898487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26D2C-6825-4A20-B135-90AC26A7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4363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60C5-D40C-4FF7-96C8-093FC6E0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0A71C-028F-4B39-A7F5-A9B0F612A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3B31E-DA1D-4D57-9C9B-9D3D7808C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6C277-68A9-4AD0-A2FA-2989FBA0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EE4D-A94F-4404-B97E-676A48A3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700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50FC8B-D945-4A7B-8E4D-499E1F22E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DCBB-9874-4B57-B626-19AEA392E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5C88-C0EB-447F-A6C8-88C01801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D7902-8C68-48FB-B017-946340EB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C979-C282-4F2B-9628-592CA62DA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19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DBAS -1201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A735-7404-444A-8591-8C57B2CBC1A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01AB-CF06-514D-8318-4D63D083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CB439-5386-4EB8-A1F1-E65878EC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9C9A7-4CEC-48AC-9B9F-491263483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0155-7363-4B16-8258-E3E127A2D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447FB-6D81-4B7D-BFAA-687FBB5040BE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DA87-EA5E-40C7-9DE4-383594076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B7D22-BB14-4073-A8A0-17854EE81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2C39-76CF-47C1-8994-930C813E26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11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10B1-8D7F-42EB-A8E9-322BC8197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1179" y="1783959"/>
            <a:ext cx="4087306" cy="2913547"/>
          </a:xfrm>
        </p:spPr>
        <p:txBody>
          <a:bodyPr anchor="b">
            <a:normAutofit/>
          </a:bodyPr>
          <a:lstStyle/>
          <a:p>
            <a:pPr algn="l"/>
            <a:r>
              <a:rPr lang="en-CA" sz="5000" b="1" dirty="0"/>
              <a:t>DATA608: Knowledge and Visual Analytics</a:t>
            </a:r>
            <a:br>
              <a:rPr lang="en-CA" sz="5000" b="1" dirty="0"/>
            </a:br>
            <a:endParaRPr lang="en-CA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B1B6E0-7336-48E4-A4BC-19BFDB8A2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244387"/>
            <a:ext cx="4220882" cy="1380966"/>
          </a:xfrm>
        </p:spPr>
        <p:txBody>
          <a:bodyPr anchor="t">
            <a:normAutofit fontScale="85000" lnSpcReduction="10000"/>
          </a:bodyPr>
          <a:lstStyle/>
          <a:p>
            <a:pPr algn="l"/>
            <a:r>
              <a:rPr lang="en-CA" sz="1900" b="1" dirty="0"/>
              <a:t>Discussion: Time, and Pictorial Instructions</a:t>
            </a:r>
          </a:p>
          <a:p>
            <a:pPr algn="l"/>
            <a:r>
              <a:rPr lang="en-CA" sz="1900" b="1"/>
              <a:t>November 30</a:t>
            </a:r>
            <a:r>
              <a:rPr lang="en-CA" sz="1900" b="1" baseline="30000"/>
              <a:t>th</a:t>
            </a:r>
            <a:r>
              <a:rPr lang="en-CA" sz="1900" b="1" dirty="0"/>
              <a:t>, 2022</a:t>
            </a:r>
          </a:p>
          <a:p>
            <a:pPr algn="l"/>
            <a:endParaRPr lang="en-CA" sz="1900" b="1" dirty="0"/>
          </a:p>
          <a:p>
            <a:pPr algn="l"/>
            <a:r>
              <a:rPr lang="en-CA" sz="1900" dirty="0"/>
              <a:t>Chinedu Onyeka</a:t>
            </a:r>
          </a:p>
          <a:p>
            <a:pPr algn="l"/>
            <a:endParaRPr lang="en-CA" sz="19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A5157900-99EE-461F-9797-DD6D69E1C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" r="3107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2E349C-CE77-979B-51E7-64935DF0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220" y="5898756"/>
            <a:ext cx="3162765" cy="9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7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Concept of Time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F90290-4022-4B96-B731-4001FD43A288}"/>
              </a:ext>
            </a:extLst>
          </p:cNvPr>
          <p:cNvSpPr txBox="1"/>
          <p:nvPr/>
        </p:nvSpPr>
        <p:spPr>
          <a:xfrm>
            <a:off x="449518" y="2453183"/>
            <a:ext cx="6381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Time is the continued sequence of existence and events that occurs in an apparently irreversible succession from the past, through the present, into the future.</a:t>
            </a:r>
          </a:p>
          <a:p>
            <a:pPr algn="just"/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					               - Wikipedia</a:t>
            </a:r>
            <a:endParaRPr lang="en-US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DA4CF-4EA7-96D0-C6E0-F7D15A5D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62C85-ACB8-5CC8-4C12-3FC87877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094" y="2791911"/>
            <a:ext cx="3488213" cy="3068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1726B-4F0E-3A29-989F-244B7A363AC9}"/>
              </a:ext>
            </a:extLst>
          </p:cNvPr>
          <p:cNvSpPr txBox="1"/>
          <p:nvPr/>
        </p:nvSpPr>
        <p:spPr>
          <a:xfrm>
            <a:off x="418142" y="3866208"/>
            <a:ext cx="6381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Time is a measure of non-stop, consistent change in our surroundings, usually from a specific viewpoint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							                                                 - Science Alert</a:t>
            </a:r>
            <a:endParaRPr lang="en-US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B28B-B30D-7481-6C7F-094E37AF5238}"/>
              </a:ext>
            </a:extLst>
          </p:cNvPr>
          <p:cNvSpPr txBox="1"/>
          <p:nvPr/>
        </p:nvSpPr>
        <p:spPr>
          <a:xfrm>
            <a:off x="418142" y="5144680"/>
            <a:ext cx="63815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finite extent or stretch of continued existence, as the interval separating two successive events or actions, or the period during which an action, condition, or state continues; a finite portion of time (in its infinite sense); a period.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							                                                                   - Oxford English Dictionary</a:t>
            </a:r>
            <a:endParaRPr lang="en-US" sz="16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6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Passage of 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2B6C5D-1CFC-4B3B-B21A-2D4B2340A014}"/>
              </a:ext>
            </a:extLst>
          </p:cNvPr>
          <p:cNvSpPr txBox="1"/>
          <p:nvPr/>
        </p:nvSpPr>
        <p:spPr>
          <a:xfrm>
            <a:off x="154039" y="2552664"/>
            <a:ext cx="2755009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Passage of Time: 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process by which time passes.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5F775-293B-BF1B-E918-037CCE95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15" y="2308978"/>
            <a:ext cx="8480612" cy="3546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5A5D5-A46D-8C32-45A6-626250AA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1B801-A683-ACBA-BF30-1B7857B58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7" y="3678439"/>
            <a:ext cx="2890248" cy="217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2B6C5D-1CFC-4B3B-B21A-2D4B2340A014}"/>
              </a:ext>
            </a:extLst>
          </p:cNvPr>
          <p:cNvSpPr txBox="1"/>
          <p:nvPr/>
        </p:nvSpPr>
        <p:spPr>
          <a:xfrm>
            <a:off x="189898" y="2364405"/>
            <a:ext cx="2687774" cy="242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Time Series: 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time series is a sequence of data points that occur in successive order over some period of time. This differs from cross-sectional data which captures a certain point in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5A5D5-A46D-8C32-45A6-626250AA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BF854F-4B37-50E1-D804-D9BA533F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5" y="4162717"/>
            <a:ext cx="5880847" cy="2588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325F6-97E2-BE9B-DBEB-335985B30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64" y="2512129"/>
            <a:ext cx="5308161" cy="315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Phillips Curve: Inflation and Unemployment Rates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2B6C5D-1CFC-4B3B-B21A-2D4B2340A014}"/>
              </a:ext>
            </a:extLst>
          </p:cNvPr>
          <p:cNvSpPr txBox="1"/>
          <p:nvPr/>
        </p:nvSpPr>
        <p:spPr>
          <a:xfrm>
            <a:off x="189898" y="2444929"/>
            <a:ext cx="34183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rgbClr val="000000"/>
                </a:solidFill>
                <a:latin typeface="Calibri" panose="020F0502020204030204" pitchFamily="34" charset="0"/>
              </a:rPr>
              <a:t>Phillips Curve: </a:t>
            </a:r>
            <a:r>
              <a:rPr lang="en-US" sz="1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Phillips curve is an economic theory that inflation and unemployment have a stable and inverse relationship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5A5D5-A46D-8C32-45A6-626250AA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0BC60-A219-1275-489E-8A4E61EC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122" y="2341114"/>
            <a:ext cx="4551710" cy="4213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F72AD-F350-36F3-6E8E-DE12F55C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56" y="3429000"/>
            <a:ext cx="3781468" cy="3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Phillips Curve: Inflation and Unemployment Rates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15A5D5-A46D-8C32-45A6-626250AA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0BC60-A219-1275-489E-8A4E61EC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22" y="2372490"/>
            <a:ext cx="4551710" cy="421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0DEA9-E9B9-17B4-4FA5-7DED1AE55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0" y="2527657"/>
            <a:ext cx="4748751" cy="34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02" y="527562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0B8AC7-E0BC-4134-9239-9D9FC5B7B7CE}"/>
              </a:ext>
            </a:extLst>
          </p:cNvPr>
          <p:cNvSpPr txBox="1"/>
          <p:nvPr/>
        </p:nvSpPr>
        <p:spPr>
          <a:xfrm>
            <a:off x="421122" y="2350989"/>
            <a:ext cx="11654336" cy="4624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Bennie, M. (2022, April 18). Teaching the Concept of Time. Autism Awareness. https://autismawarenesscentre.com/teaching-the-concept-of-time/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 err="1">
                <a:effectLst/>
                <a:latin typeface="Times New Roman" panose="02020603050405020304" pitchFamily="18" charset="0"/>
              </a:rPr>
              <a:t>GeeksforGeeks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(2020, February 19). Python | ARIMA Model for Time Series Forecasting. https://www.geeksforgeeks.org/python-arima-model-for-time-series-forecasting/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 err="1">
                <a:effectLst/>
                <a:latin typeface="Times New Roman" panose="02020603050405020304" pitchFamily="18" charset="0"/>
              </a:rPr>
              <a:t>Engemann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K. M. (2021, December 9).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What Is the Phillips Curve (and Why Has It Flattened)?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 https://www.stlouisfed.org/open-vault/2020/january/what-is-phillips-curve-why-flattened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 err="1">
                <a:effectLst/>
                <a:latin typeface="Times New Roman" panose="02020603050405020304" pitchFamily="18" charset="0"/>
              </a:rPr>
              <a:t>Mangla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, B. (2018, November 23). Age is Just a Number! - Bhavya 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Mangla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Medium. https://medium.com/@bhavyamangla/age-is-just-a-number-937b7701c58d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Staff, S. (2021, February 27). What Is Time? : </a:t>
            </a:r>
            <a:r>
              <a:rPr lang="en-US" sz="1200" dirty="0" err="1">
                <a:effectLst/>
                <a:latin typeface="Times New Roman" panose="02020603050405020304" pitchFamily="18" charset="0"/>
              </a:rPr>
              <a:t>ScienceAlert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https://www.sciencealert.com/time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The Work of Edward Tufte and Graphics Press. (n.d.). https://www.edwardtufte.com/tufte/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time, n., int., and conj. : Oxford English Dictionary. (n.d.). https://www.oed.com/viewdictionaryentry/Entry/202100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Theme Park Tribune. (2018, March 15). the-passage-of-time-1170x630. https://www.themeparktribune.com/the-passage-of-time-1170x630/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What Is a Time Series and How Is It Used to Analyze Data? (2022, June 13). Investopedia. https://www.investopedia.com/terms/t/timeseries.asp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contributors. (2022b, November 16). Unemployment in the United States. Wikipedia. https://en.wikipedia.org/wiki/Unemployment_in_the_United_States</a:t>
            </a:r>
          </a:p>
          <a:p>
            <a:pPr marL="457200" indent="-457200" algn="just">
              <a:lnSpc>
                <a:spcPct val="200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Wikipedia contributors. (2022, October 23). Time. Wikipedia. https://en.wikipedia.org/wiki/Time</a:t>
            </a:r>
          </a:p>
          <a:p>
            <a:pPr marL="457200" indent="-457200">
              <a:lnSpc>
                <a:spcPct val="200000"/>
              </a:lnSpc>
            </a:pPr>
            <a:endParaRPr lang="en-US" sz="1800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42530-3C17-FC82-80DD-2C2E5031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4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74FED-36BB-4F34-BDEE-B97136C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  <a:endParaRPr lang="en-US" sz="5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E15A5D5-A46D-8C32-45A6-626250AA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832" y="6017627"/>
            <a:ext cx="2376838" cy="720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F8F2B-1E91-5335-1F4B-D2FC3269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59" y="2350681"/>
            <a:ext cx="7175429" cy="42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1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43770</TotalTime>
  <Words>558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</vt:lpstr>
      <vt:lpstr>Times New Roman</vt:lpstr>
      <vt:lpstr>Office Theme</vt:lpstr>
      <vt:lpstr>Custom Design</vt:lpstr>
      <vt:lpstr>DATA608: Knowledge and Visual Analytics </vt:lpstr>
      <vt:lpstr>Concept of Time</vt:lpstr>
      <vt:lpstr>Passage of Time</vt:lpstr>
      <vt:lpstr>Time Series</vt:lpstr>
      <vt:lpstr>Phillips Curve: Inflation and Unemployment Rates</vt:lpstr>
      <vt:lpstr>Phillips Curve: Inflation and Unemployment Rates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CHINEDU ONYEKA</cp:lastModifiedBy>
  <cp:revision>171</cp:revision>
  <cp:lastPrinted>2021-04-27T01:47:54Z</cp:lastPrinted>
  <dcterms:created xsi:type="dcterms:W3CDTF">2017-08-10T17:43:54Z</dcterms:created>
  <dcterms:modified xsi:type="dcterms:W3CDTF">2022-11-30T23:54:24Z</dcterms:modified>
</cp:coreProperties>
</file>